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7" d="100"/>
          <a:sy n="67" d="100"/>
        </p:scale>
        <p:origin x="7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2612740" y="700390"/>
            <a:ext cx="925903" cy="1729064"/>
          </a:xfrm>
          <a:custGeom>
            <a:avLst/>
            <a:gdLst>
              <a:gd name="T0" fmla="*/ 635 w 1388"/>
              <a:gd name="T1" fmla="*/ 9 h 2593"/>
              <a:gd name="T2" fmla="*/ 530 w 1388"/>
              <a:gd name="T3" fmla="*/ 76 h 2593"/>
              <a:gd name="T4" fmla="*/ 486 w 1388"/>
              <a:gd name="T5" fmla="*/ 139 h 2593"/>
              <a:gd name="T6" fmla="*/ 497 w 1388"/>
              <a:gd name="T7" fmla="*/ 192 h 2593"/>
              <a:gd name="T8" fmla="*/ 520 w 1388"/>
              <a:gd name="T9" fmla="*/ 217 h 2593"/>
              <a:gd name="T10" fmla="*/ 573 w 1388"/>
              <a:gd name="T11" fmla="*/ 346 h 2593"/>
              <a:gd name="T12" fmla="*/ 505 w 1388"/>
              <a:gd name="T13" fmla="*/ 415 h 2593"/>
              <a:gd name="T14" fmla="*/ 438 w 1388"/>
              <a:gd name="T15" fmla="*/ 519 h 2593"/>
              <a:gd name="T16" fmla="*/ 291 w 1388"/>
              <a:gd name="T17" fmla="*/ 647 h 2593"/>
              <a:gd name="T18" fmla="*/ 220 w 1388"/>
              <a:gd name="T19" fmla="*/ 648 h 2593"/>
              <a:gd name="T20" fmla="*/ 94 w 1388"/>
              <a:gd name="T21" fmla="*/ 820 h 2593"/>
              <a:gd name="T22" fmla="*/ 14 w 1388"/>
              <a:gd name="T23" fmla="*/ 895 h 2593"/>
              <a:gd name="T24" fmla="*/ 9 w 1388"/>
              <a:gd name="T25" fmla="*/ 974 h 2593"/>
              <a:gd name="T26" fmla="*/ 88 w 1388"/>
              <a:gd name="T27" fmla="*/ 1424 h 2593"/>
              <a:gd name="T28" fmla="*/ 260 w 1388"/>
              <a:gd name="T29" fmla="*/ 1445 h 2593"/>
              <a:gd name="T30" fmla="*/ 224 w 1388"/>
              <a:gd name="T31" fmla="*/ 1526 h 2593"/>
              <a:gd name="T32" fmla="*/ 83 w 1388"/>
              <a:gd name="T33" fmla="*/ 1773 h 2593"/>
              <a:gd name="T34" fmla="*/ 76 w 1388"/>
              <a:gd name="T35" fmla="*/ 2149 h 2593"/>
              <a:gd name="T36" fmla="*/ 145 w 1388"/>
              <a:gd name="T37" fmla="*/ 2460 h 2593"/>
              <a:gd name="T38" fmla="*/ 286 w 1388"/>
              <a:gd name="T39" fmla="*/ 2588 h 2593"/>
              <a:gd name="T40" fmla="*/ 373 w 1388"/>
              <a:gd name="T41" fmla="*/ 2565 h 2593"/>
              <a:gd name="T42" fmla="*/ 477 w 1388"/>
              <a:gd name="T43" fmla="*/ 2382 h 2593"/>
              <a:gd name="T44" fmla="*/ 607 w 1388"/>
              <a:gd name="T45" fmla="*/ 2196 h 2593"/>
              <a:gd name="T46" fmla="*/ 661 w 1388"/>
              <a:gd name="T47" fmla="*/ 2039 h 2593"/>
              <a:gd name="T48" fmla="*/ 754 w 1388"/>
              <a:gd name="T49" fmla="*/ 2067 h 2593"/>
              <a:gd name="T50" fmla="*/ 826 w 1388"/>
              <a:gd name="T51" fmla="*/ 2045 h 2593"/>
              <a:gd name="T52" fmla="*/ 919 w 1388"/>
              <a:gd name="T53" fmla="*/ 2318 h 2593"/>
              <a:gd name="T54" fmla="*/ 1055 w 1388"/>
              <a:gd name="T55" fmla="*/ 2411 h 2593"/>
              <a:gd name="T56" fmla="*/ 1142 w 1388"/>
              <a:gd name="T57" fmla="*/ 2365 h 2593"/>
              <a:gd name="T58" fmla="*/ 1164 w 1388"/>
              <a:gd name="T59" fmla="*/ 2410 h 2593"/>
              <a:gd name="T60" fmla="*/ 1278 w 1388"/>
              <a:gd name="T61" fmla="*/ 2394 h 2593"/>
              <a:gd name="T62" fmla="*/ 1301 w 1388"/>
              <a:gd name="T63" fmla="*/ 2275 h 2593"/>
              <a:gd name="T64" fmla="*/ 1270 w 1388"/>
              <a:gd name="T65" fmla="*/ 2211 h 2593"/>
              <a:gd name="T66" fmla="*/ 1258 w 1388"/>
              <a:gd name="T67" fmla="*/ 2080 h 2593"/>
              <a:gd name="T68" fmla="*/ 1315 w 1388"/>
              <a:gd name="T69" fmla="*/ 1893 h 2593"/>
              <a:gd name="T70" fmla="*/ 1343 w 1388"/>
              <a:gd name="T71" fmla="*/ 1751 h 2593"/>
              <a:gd name="T72" fmla="*/ 1387 w 1388"/>
              <a:gd name="T73" fmla="*/ 1686 h 2593"/>
              <a:gd name="T74" fmla="*/ 1312 w 1388"/>
              <a:gd name="T75" fmla="*/ 1368 h 2593"/>
              <a:gd name="T76" fmla="*/ 1247 w 1388"/>
              <a:gd name="T77" fmla="*/ 1062 h 2593"/>
              <a:gd name="T78" fmla="*/ 1177 w 1388"/>
              <a:gd name="T79" fmla="*/ 980 h 2593"/>
              <a:gd name="T80" fmla="*/ 1077 w 1388"/>
              <a:gd name="T81" fmla="*/ 705 h 2593"/>
              <a:gd name="T82" fmla="*/ 1055 w 1388"/>
              <a:gd name="T83" fmla="*/ 369 h 2593"/>
              <a:gd name="T84" fmla="*/ 1004 w 1388"/>
              <a:gd name="T85" fmla="*/ 319 h 2593"/>
              <a:gd name="T86" fmla="*/ 849 w 1388"/>
              <a:gd name="T87" fmla="*/ 322 h 2593"/>
              <a:gd name="T88" fmla="*/ 871 w 1388"/>
              <a:gd name="T89" fmla="*/ 246 h 2593"/>
              <a:gd name="T90" fmla="*/ 874 w 1388"/>
              <a:gd name="T91" fmla="*/ 125 h 2593"/>
              <a:gd name="T92" fmla="*/ 804 w 1388"/>
              <a:gd name="T93" fmla="*/ 36 h 2593"/>
              <a:gd name="T94" fmla="*/ 1009 w 1388"/>
              <a:gd name="T95" fmla="*/ 2087 h 2593"/>
              <a:gd name="T96" fmla="*/ 1148 w 1388"/>
              <a:gd name="T97" fmla="*/ 2242 h 2593"/>
              <a:gd name="T98" fmla="*/ 1080 w 1388"/>
              <a:gd name="T99" fmla="*/ 2345 h 2593"/>
              <a:gd name="T100" fmla="*/ 999 w 1388"/>
              <a:gd name="T101" fmla="*/ 2317 h 2593"/>
              <a:gd name="T102" fmla="*/ 909 w 1388"/>
              <a:gd name="T103" fmla="*/ 2160 h 2593"/>
              <a:gd name="T104" fmla="*/ 268 w 1388"/>
              <a:gd name="T105" fmla="*/ 1755 h 2593"/>
              <a:gd name="T106" fmla="*/ 251 w 1388"/>
              <a:gd name="T107" fmla="*/ 1980 h 2593"/>
              <a:gd name="T108" fmla="*/ 311 w 1388"/>
              <a:gd name="T109" fmla="*/ 2030 h 2593"/>
              <a:gd name="T110" fmla="*/ 302 w 1388"/>
              <a:gd name="T111" fmla="*/ 2095 h 2593"/>
              <a:gd name="T112" fmla="*/ 350 w 1388"/>
              <a:gd name="T113" fmla="*/ 2106 h 2593"/>
              <a:gd name="T114" fmla="*/ 438 w 1388"/>
              <a:gd name="T115" fmla="*/ 1980 h 2593"/>
              <a:gd name="T116" fmla="*/ 383 w 1388"/>
              <a:gd name="T117" fmla="*/ 2411 h 2593"/>
              <a:gd name="T118" fmla="*/ 330 w 1388"/>
              <a:gd name="T119" fmla="*/ 2511 h 2593"/>
              <a:gd name="T120" fmla="*/ 255 w 1388"/>
              <a:gd name="T121" fmla="*/ 2498 h 2593"/>
              <a:gd name="T122" fmla="*/ 147 w 1388"/>
              <a:gd name="T123" fmla="*/ 2236 h 2593"/>
              <a:gd name="T124" fmla="*/ 122 w 1388"/>
              <a:gd name="T125" fmla="*/ 1934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8" h="2593">
                <a:moveTo>
                  <a:pt x="689" y="3"/>
                </a:moveTo>
                <a:lnTo>
                  <a:pt x="689" y="3"/>
                </a:lnTo>
                <a:lnTo>
                  <a:pt x="686" y="1"/>
                </a:lnTo>
                <a:lnTo>
                  <a:pt x="679" y="0"/>
                </a:lnTo>
                <a:lnTo>
                  <a:pt x="672" y="0"/>
                </a:lnTo>
                <a:lnTo>
                  <a:pt x="661" y="1"/>
                </a:lnTo>
                <a:lnTo>
                  <a:pt x="651" y="4"/>
                </a:lnTo>
                <a:lnTo>
                  <a:pt x="635" y="9"/>
                </a:lnTo>
                <a:lnTo>
                  <a:pt x="635" y="9"/>
                </a:lnTo>
                <a:lnTo>
                  <a:pt x="606" y="18"/>
                </a:lnTo>
                <a:lnTo>
                  <a:pt x="586" y="28"/>
                </a:lnTo>
                <a:lnTo>
                  <a:pt x="576" y="32"/>
                </a:lnTo>
                <a:lnTo>
                  <a:pt x="568" y="37"/>
                </a:lnTo>
                <a:lnTo>
                  <a:pt x="561" y="45"/>
                </a:lnTo>
                <a:lnTo>
                  <a:pt x="553" y="53"/>
                </a:lnTo>
                <a:lnTo>
                  <a:pt x="553" y="53"/>
                </a:lnTo>
                <a:lnTo>
                  <a:pt x="539" y="67"/>
                </a:lnTo>
                <a:lnTo>
                  <a:pt x="530" y="76"/>
                </a:lnTo>
                <a:lnTo>
                  <a:pt x="524" y="85"/>
                </a:lnTo>
                <a:lnTo>
                  <a:pt x="514" y="102"/>
                </a:lnTo>
                <a:lnTo>
                  <a:pt x="514" y="102"/>
                </a:lnTo>
                <a:lnTo>
                  <a:pt x="508" y="111"/>
                </a:lnTo>
                <a:lnTo>
                  <a:pt x="503" y="118"/>
                </a:lnTo>
                <a:lnTo>
                  <a:pt x="493" y="124"/>
                </a:lnTo>
                <a:lnTo>
                  <a:pt x="489" y="127"/>
                </a:lnTo>
                <a:lnTo>
                  <a:pt x="486" y="132"/>
                </a:lnTo>
                <a:lnTo>
                  <a:pt x="486" y="139"/>
                </a:lnTo>
                <a:lnTo>
                  <a:pt x="486" y="150"/>
                </a:lnTo>
                <a:lnTo>
                  <a:pt x="486" y="150"/>
                </a:lnTo>
                <a:lnTo>
                  <a:pt x="489" y="174"/>
                </a:lnTo>
                <a:lnTo>
                  <a:pt x="489" y="187"/>
                </a:lnTo>
                <a:lnTo>
                  <a:pt x="489" y="194"/>
                </a:lnTo>
                <a:lnTo>
                  <a:pt x="491" y="195"/>
                </a:lnTo>
                <a:lnTo>
                  <a:pt x="493" y="195"/>
                </a:lnTo>
                <a:lnTo>
                  <a:pt x="493" y="195"/>
                </a:lnTo>
                <a:lnTo>
                  <a:pt x="497" y="192"/>
                </a:lnTo>
                <a:lnTo>
                  <a:pt x="502" y="187"/>
                </a:lnTo>
                <a:lnTo>
                  <a:pt x="503" y="186"/>
                </a:lnTo>
                <a:lnTo>
                  <a:pt x="503" y="189"/>
                </a:lnTo>
                <a:lnTo>
                  <a:pt x="503" y="189"/>
                </a:lnTo>
                <a:lnTo>
                  <a:pt x="503" y="192"/>
                </a:lnTo>
                <a:lnTo>
                  <a:pt x="505" y="197"/>
                </a:lnTo>
                <a:lnTo>
                  <a:pt x="510" y="206"/>
                </a:lnTo>
                <a:lnTo>
                  <a:pt x="520" y="217"/>
                </a:lnTo>
                <a:lnTo>
                  <a:pt x="520" y="217"/>
                </a:lnTo>
                <a:lnTo>
                  <a:pt x="520" y="226"/>
                </a:lnTo>
                <a:lnTo>
                  <a:pt x="525" y="250"/>
                </a:lnTo>
                <a:lnTo>
                  <a:pt x="525" y="250"/>
                </a:lnTo>
                <a:lnTo>
                  <a:pt x="533" y="270"/>
                </a:lnTo>
                <a:lnTo>
                  <a:pt x="545" y="298"/>
                </a:lnTo>
                <a:lnTo>
                  <a:pt x="559" y="326"/>
                </a:lnTo>
                <a:lnTo>
                  <a:pt x="568" y="343"/>
                </a:lnTo>
                <a:lnTo>
                  <a:pt x="568" y="343"/>
                </a:lnTo>
                <a:lnTo>
                  <a:pt x="573" y="346"/>
                </a:lnTo>
                <a:lnTo>
                  <a:pt x="578" y="350"/>
                </a:lnTo>
                <a:lnTo>
                  <a:pt x="590" y="360"/>
                </a:lnTo>
                <a:lnTo>
                  <a:pt x="607" y="369"/>
                </a:lnTo>
                <a:lnTo>
                  <a:pt x="607" y="369"/>
                </a:lnTo>
                <a:lnTo>
                  <a:pt x="578" y="383"/>
                </a:lnTo>
                <a:lnTo>
                  <a:pt x="536" y="402"/>
                </a:lnTo>
                <a:lnTo>
                  <a:pt x="536" y="402"/>
                </a:lnTo>
                <a:lnTo>
                  <a:pt x="514" y="411"/>
                </a:lnTo>
                <a:lnTo>
                  <a:pt x="505" y="415"/>
                </a:lnTo>
                <a:lnTo>
                  <a:pt x="500" y="420"/>
                </a:lnTo>
                <a:lnTo>
                  <a:pt x="497" y="423"/>
                </a:lnTo>
                <a:lnTo>
                  <a:pt x="497" y="423"/>
                </a:lnTo>
                <a:lnTo>
                  <a:pt x="479" y="457"/>
                </a:lnTo>
                <a:lnTo>
                  <a:pt x="465" y="479"/>
                </a:lnTo>
                <a:lnTo>
                  <a:pt x="454" y="495"/>
                </a:lnTo>
                <a:lnTo>
                  <a:pt x="454" y="495"/>
                </a:lnTo>
                <a:lnTo>
                  <a:pt x="446" y="507"/>
                </a:lnTo>
                <a:lnTo>
                  <a:pt x="438" y="519"/>
                </a:lnTo>
                <a:lnTo>
                  <a:pt x="431" y="532"/>
                </a:lnTo>
                <a:lnTo>
                  <a:pt x="421" y="544"/>
                </a:lnTo>
                <a:lnTo>
                  <a:pt x="421" y="544"/>
                </a:lnTo>
                <a:lnTo>
                  <a:pt x="361" y="609"/>
                </a:lnTo>
                <a:lnTo>
                  <a:pt x="313" y="637"/>
                </a:lnTo>
                <a:lnTo>
                  <a:pt x="313" y="637"/>
                </a:lnTo>
                <a:lnTo>
                  <a:pt x="300" y="640"/>
                </a:lnTo>
                <a:lnTo>
                  <a:pt x="293" y="645"/>
                </a:lnTo>
                <a:lnTo>
                  <a:pt x="291" y="647"/>
                </a:lnTo>
                <a:lnTo>
                  <a:pt x="291" y="648"/>
                </a:lnTo>
                <a:lnTo>
                  <a:pt x="291" y="648"/>
                </a:lnTo>
                <a:lnTo>
                  <a:pt x="290" y="648"/>
                </a:lnTo>
                <a:lnTo>
                  <a:pt x="283" y="648"/>
                </a:lnTo>
                <a:lnTo>
                  <a:pt x="266" y="647"/>
                </a:lnTo>
                <a:lnTo>
                  <a:pt x="242" y="647"/>
                </a:lnTo>
                <a:lnTo>
                  <a:pt x="231" y="647"/>
                </a:lnTo>
                <a:lnTo>
                  <a:pt x="220" y="648"/>
                </a:lnTo>
                <a:lnTo>
                  <a:pt x="220" y="648"/>
                </a:lnTo>
                <a:lnTo>
                  <a:pt x="214" y="650"/>
                </a:lnTo>
                <a:lnTo>
                  <a:pt x="207" y="653"/>
                </a:lnTo>
                <a:lnTo>
                  <a:pt x="195" y="665"/>
                </a:lnTo>
                <a:lnTo>
                  <a:pt x="180" y="682"/>
                </a:lnTo>
                <a:lnTo>
                  <a:pt x="164" y="702"/>
                </a:lnTo>
                <a:lnTo>
                  <a:pt x="135" y="749"/>
                </a:lnTo>
                <a:lnTo>
                  <a:pt x="110" y="789"/>
                </a:lnTo>
                <a:lnTo>
                  <a:pt x="110" y="789"/>
                </a:lnTo>
                <a:lnTo>
                  <a:pt x="94" y="820"/>
                </a:lnTo>
                <a:lnTo>
                  <a:pt x="83" y="839"/>
                </a:lnTo>
                <a:lnTo>
                  <a:pt x="77" y="851"/>
                </a:lnTo>
                <a:lnTo>
                  <a:pt x="74" y="854"/>
                </a:lnTo>
                <a:lnTo>
                  <a:pt x="73" y="854"/>
                </a:lnTo>
                <a:lnTo>
                  <a:pt x="73" y="854"/>
                </a:lnTo>
                <a:lnTo>
                  <a:pt x="59" y="862"/>
                </a:lnTo>
                <a:lnTo>
                  <a:pt x="35" y="876"/>
                </a:lnTo>
                <a:lnTo>
                  <a:pt x="25" y="884"/>
                </a:lnTo>
                <a:lnTo>
                  <a:pt x="14" y="895"/>
                </a:lnTo>
                <a:lnTo>
                  <a:pt x="6" y="904"/>
                </a:lnTo>
                <a:lnTo>
                  <a:pt x="3" y="910"/>
                </a:lnTo>
                <a:lnTo>
                  <a:pt x="1" y="915"/>
                </a:lnTo>
                <a:lnTo>
                  <a:pt x="1" y="915"/>
                </a:lnTo>
                <a:lnTo>
                  <a:pt x="0" y="926"/>
                </a:lnTo>
                <a:lnTo>
                  <a:pt x="0" y="937"/>
                </a:lnTo>
                <a:lnTo>
                  <a:pt x="1" y="947"/>
                </a:lnTo>
                <a:lnTo>
                  <a:pt x="4" y="958"/>
                </a:lnTo>
                <a:lnTo>
                  <a:pt x="9" y="974"/>
                </a:lnTo>
                <a:lnTo>
                  <a:pt x="12" y="980"/>
                </a:lnTo>
                <a:lnTo>
                  <a:pt x="60" y="1008"/>
                </a:lnTo>
                <a:lnTo>
                  <a:pt x="73" y="1040"/>
                </a:lnTo>
                <a:lnTo>
                  <a:pt x="73" y="1040"/>
                </a:lnTo>
                <a:lnTo>
                  <a:pt x="77" y="1220"/>
                </a:lnTo>
                <a:lnTo>
                  <a:pt x="82" y="1351"/>
                </a:lnTo>
                <a:lnTo>
                  <a:pt x="85" y="1397"/>
                </a:lnTo>
                <a:lnTo>
                  <a:pt x="88" y="1424"/>
                </a:lnTo>
                <a:lnTo>
                  <a:pt x="88" y="1424"/>
                </a:lnTo>
                <a:lnTo>
                  <a:pt x="90" y="1425"/>
                </a:lnTo>
                <a:lnTo>
                  <a:pt x="91" y="1428"/>
                </a:lnTo>
                <a:lnTo>
                  <a:pt x="99" y="1433"/>
                </a:lnTo>
                <a:lnTo>
                  <a:pt x="110" y="1436"/>
                </a:lnTo>
                <a:lnTo>
                  <a:pt x="124" y="1439"/>
                </a:lnTo>
                <a:lnTo>
                  <a:pt x="156" y="1444"/>
                </a:lnTo>
                <a:lnTo>
                  <a:pt x="192" y="1445"/>
                </a:lnTo>
                <a:lnTo>
                  <a:pt x="229" y="1445"/>
                </a:lnTo>
                <a:lnTo>
                  <a:pt x="260" y="1445"/>
                </a:lnTo>
                <a:lnTo>
                  <a:pt x="291" y="1445"/>
                </a:lnTo>
                <a:lnTo>
                  <a:pt x="296" y="1478"/>
                </a:lnTo>
                <a:lnTo>
                  <a:pt x="296" y="1478"/>
                </a:lnTo>
                <a:lnTo>
                  <a:pt x="291" y="1479"/>
                </a:lnTo>
                <a:lnTo>
                  <a:pt x="277" y="1487"/>
                </a:lnTo>
                <a:lnTo>
                  <a:pt x="255" y="1501"/>
                </a:lnTo>
                <a:lnTo>
                  <a:pt x="242" y="1512"/>
                </a:lnTo>
                <a:lnTo>
                  <a:pt x="224" y="1526"/>
                </a:lnTo>
                <a:lnTo>
                  <a:pt x="224" y="1526"/>
                </a:lnTo>
                <a:lnTo>
                  <a:pt x="215" y="1535"/>
                </a:lnTo>
                <a:lnTo>
                  <a:pt x="206" y="1546"/>
                </a:lnTo>
                <a:lnTo>
                  <a:pt x="186" y="1572"/>
                </a:lnTo>
                <a:lnTo>
                  <a:pt x="166" y="1603"/>
                </a:lnTo>
                <a:lnTo>
                  <a:pt x="144" y="1638"/>
                </a:lnTo>
                <a:lnTo>
                  <a:pt x="125" y="1673"/>
                </a:lnTo>
                <a:lnTo>
                  <a:pt x="108" y="1709"/>
                </a:lnTo>
                <a:lnTo>
                  <a:pt x="93" y="1741"/>
                </a:lnTo>
                <a:lnTo>
                  <a:pt x="83" y="1773"/>
                </a:lnTo>
                <a:lnTo>
                  <a:pt x="83" y="1773"/>
                </a:lnTo>
                <a:lnTo>
                  <a:pt x="79" y="1788"/>
                </a:lnTo>
                <a:lnTo>
                  <a:pt x="76" y="1810"/>
                </a:lnTo>
                <a:lnTo>
                  <a:pt x="73" y="1836"/>
                </a:lnTo>
                <a:lnTo>
                  <a:pt x="71" y="1867"/>
                </a:lnTo>
                <a:lnTo>
                  <a:pt x="68" y="1937"/>
                </a:lnTo>
                <a:lnTo>
                  <a:pt x="70" y="2018"/>
                </a:lnTo>
                <a:lnTo>
                  <a:pt x="73" y="2104"/>
                </a:lnTo>
                <a:lnTo>
                  <a:pt x="76" y="2149"/>
                </a:lnTo>
                <a:lnTo>
                  <a:pt x="80" y="2194"/>
                </a:lnTo>
                <a:lnTo>
                  <a:pt x="87" y="2238"/>
                </a:lnTo>
                <a:lnTo>
                  <a:pt x="93" y="2281"/>
                </a:lnTo>
                <a:lnTo>
                  <a:pt x="101" y="2322"/>
                </a:lnTo>
                <a:lnTo>
                  <a:pt x="110" y="2362"/>
                </a:lnTo>
                <a:lnTo>
                  <a:pt x="110" y="2362"/>
                </a:lnTo>
                <a:lnTo>
                  <a:pt x="121" y="2398"/>
                </a:lnTo>
                <a:lnTo>
                  <a:pt x="133" y="2432"/>
                </a:lnTo>
                <a:lnTo>
                  <a:pt x="145" y="2460"/>
                </a:lnTo>
                <a:lnTo>
                  <a:pt x="161" y="2486"/>
                </a:lnTo>
                <a:lnTo>
                  <a:pt x="176" y="2508"/>
                </a:lnTo>
                <a:lnTo>
                  <a:pt x="192" y="2528"/>
                </a:lnTo>
                <a:lnTo>
                  <a:pt x="207" y="2543"/>
                </a:lnTo>
                <a:lnTo>
                  <a:pt x="224" y="2557"/>
                </a:lnTo>
                <a:lnTo>
                  <a:pt x="240" y="2568"/>
                </a:lnTo>
                <a:lnTo>
                  <a:pt x="257" y="2577"/>
                </a:lnTo>
                <a:lnTo>
                  <a:pt x="273" y="2584"/>
                </a:lnTo>
                <a:lnTo>
                  <a:pt x="286" y="2588"/>
                </a:lnTo>
                <a:lnTo>
                  <a:pt x="300" y="2591"/>
                </a:lnTo>
                <a:lnTo>
                  <a:pt x="313" y="2593"/>
                </a:lnTo>
                <a:lnTo>
                  <a:pt x="325" y="2593"/>
                </a:lnTo>
                <a:lnTo>
                  <a:pt x="335" y="2591"/>
                </a:lnTo>
                <a:lnTo>
                  <a:pt x="335" y="2591"/>
                </a:lnTo>
                <a:lnTo>
                  <a:pt x="344" y="2588"/>
                </a:lnTo>
                <a:lnTo>
                  <a:pt x="353" y="2582"/>
                </a:lnTo>
                <a:lnTo>
                  <a:pt x="364" y="2574"/>
                </a:lnTo>
                <a:lnTo>
                  <a:pt x="373" y="2565"/>
                </a:lnTo>
                <a:lnTo>
                  <a:pt x="386" y="2554"/>
                </a:lnTo>
                <a:lnTo>
                  <a:pt x="396" y="2542"/>
                </a:lnTo>
                <a:lnTo>
                  <a:pt x="418" y="2511"/>
                </a:lnTo>
                <a:lnTo>
                  <a:pt x="438" y="2477"/>
                </a:lnTo>
                <a:lnTo>
                  <a:pt x="448" y="2460"/>
                </a:lnTo>
                <a:lnTo>
                  <a:pt x="457" y="2439"/>
                </a:lnTo>
                <a:lnTo>
                  <a:pt x="465" y="2421"/>
                </a:lnTo>
                <a:lnTo>
                  <a:pt x="471" y="2401"/>
                </a:lnTo>
                <a:lnTo>
                  <a:pt x="477" y="2382"/>
                </a:lnTo>
                <a:lnTo>
                  <a:pt x="482" y="2362"/>
                </a:lnTo>
                <a:lnTo>
                  <a:pt x="482" y="2362"/>
                </a:lnTo>
                <a:lnTo>
                  <a:pt x="502" y="2241"/>
                </a:lnTo>
                <a:lnTo>
                  <a:pt x="508" y="2197"/>
                </a:lnTo>
                <a:lnTo>
                  <a:pt x="508" y="2197"/>
                </a:lnTo>
                <a:lnTo>
                  <a:pt x="527" y="2199"/>
                </a:lnTo>
                <a:lnTo>
                  <a:pt x="565" y="2199"/>
                </a:lnTo>
                <a:lnTo>
                  <a:pt x="587" y="2197"/>
                </a:lnTo>
                <a:lnTo>
                  <a:pt x="607" y="2196"/>
                </a:lnTo>
                <a:lnTo>
                  <a:pt x="621" y="2193"/>
                </a:lnTo>
                <a:lnTo>
                  <a:pt x="626" y="2190"/>
                </a:lnTo>
                <a:lnTo>
                  <a:pt x="629" y="2187"/>
                </a:lnTo>
                <a:lnTo>
                  <a:pt x="629" y="2187"/>
                </a:lnTo>
                <a:lnTo>
                  <a:pt x="632" y="2177"/>
                </a:lnTo>
                <a:lnTo>
                  <a:pt x="635" y="2163"/>
                </a:lnTo>
                <a:lnTo>
                  <a:pt x="640" y="2129"/>
                </a:lnTo>
                <a:lnTo>
                  <a:pt x="646" y="2083"/>
                </a:lnTo>
                <a:lnTo>
                  <a:pt x="661" y="2039"/>
                </a:lnTo>
                <a:lnTo>
                  <a:pt x="705" y="2035"/>
                </a:lnTo>
                <a:lnTo>
                  <a:pt x="705" y="2035"/>
                </a:lnTo>
                <a:lnTo>
                  <a:pt x="708" y="2039"/>
                </a:lnTo>
                <a:lnTo>
                  <a:pt x="717" y="2049"/>
                </a:lnTo>
                <a:lnTo>
                  <a:pt x="725" y="2055"/>
                </a:lnTo>
                <a:lnTo>
                  <a:pt x="733" y="2059"/>
                </a:lnTo>
                <a:lnTo>
                  <a:pt x="744" y="2064"/>
                </a:lnTo>
                <a:lnTo>
                  <a:pt x="754" y="2067"/>
                </a:lnTo>
                <a:lnTo>
                  <a:pt x="754" y="2067"/>
                </a:lnTo>
                <a:lnTo>
                  <a:pt x="765" y="2067"/>
                </a:lnTo>
                <a:lnTo>
                  <a:pt x="775" y="2066"/>
                </a:lnTo>
                <a:lnTo>
                  <a:pt x="782" y="2061"/>
                </a:lnTo>
                <a:lnTo>
                  <a:pt x="789" y="2055"/>
                </a:lnTo>
                <a:lnTo>
                  <a:pt x="793" y="2050"/>
                </a:lnTo>
                <a:lnTo>
                  <a:pt x="796" y="2045"/>
                </a:lnTo>
                <a:lnTo>
                  <a:pt x="798" y="2039"/>
                </a:lnTo>
                <a:lnTo>
                  <a:pt x="826" y="2045"/>
                </a:lnTo>
                <a:lnTo>
                  <a:pt x="826" y="2045"/>
                </a:lnTo>
                <a:lnTo>
                  <a:pt x="832" y="2078"/>
                </a:lnTo>
                <a:lnTo>
                  <a:pt x="841" y="2112"/>
                </a:lnTo>
                <a:lnTo>
                  <a:pt x="852" y="2154"/>
                </a:lnTo>
                <a:lnTo>
                  <a:pt x="864" y="2199"/>
                </a:lnTo>
                <a:lnTo>
                  <a:pt x="881" y="2244"/>
                </a:lnTo>
                <a:lnTo>
                  <a:pt x="889" y="2266"/>
                </a:lnTo>
                <a:lnTo>
                  <a:pt x="899" y="2286"/>
                </a:lnTo>
                <a:lnTo>
                  <a:pt x="908" y="2303"/>
                </a:lnTo>
                <a:lnTo>
                  <a:pt x="919" y="2318"/>
                </a:lnTo>
                <a:lnTo>
                  <a:pt x="919" y="2318"/>
                </a:lnTo>
                <a:lnTo>
                  <a:pt x="939" y="2343"/>
                </a:lnTo>
                <a:lnTo>
                  <a:pt x="959" y="2363"/>
                </a:lnTo>
                <a:lnTo>
                  <a:pt x="979" y="2380"/>
                </a:lnTo>
                <a:lnTo>
                  <a:pt x="996" y="2393"/>
                </a:lnTo>
                <a:lnTo>
                  <a:pt x="1015" y="2401"/>
                </a:lnTo>
                <a:lnTo>
                  <a:pt x="1030" y="2407"/>
                </a:lnTo>
                <a:lnTo>
                  <a:pt x="1044" y="2410"/>
                </a:lnTo>
                <a:lnTo>
                  <a:pt x="1055" y="2411"/>
                </a:lnTo>
                <a:lnTo>
                  <a:pt x="1055" y="2411"/>
                </a:lnTo>
                <a:lnTo>
                  <a:pt x="1066" y="2408"/>
                </a:lnTo>
                <a:lnTo>
                  <a:pt x="1080" y="2404"/>
                </a:lnTo>
                <a:lnTo>
                  <a:pt x="1095" y="2396"/>
                </a:lnTo>
                <a:lnTo>
                  <a:pt x="1109" y="2387"/>
                </a:lnTo>
                <a:lnTo>
                  <a:pt x="1133" y="2370"/>
                </a:lnTo>
                <a:lnTo>
                  <a:pt x="1142" y="2362"/>
                </a:lnTo>
                <a:lnTo>
                  <a:pt x="1142" y="2362"/>
                </a:lnTo>
                <a:lnTo>
                  <a:pt x="1142" y="2365"/>
                </a:lnTo>
                <a:lnTo>
                  <a:pt x="1140" y="2373"/>
                </a:lnTo>
                <a:lnTo>
                  <a:pt x="1140" y="2379"/>
                </a:lnTo>
                <a:lnTo>
                  <a:pt x="1142" y="2385"/>
                </a:lnTo>
                <a:lnTo>
                  <a:pt x="1143" y="2393"/>
                </a:lnTo>
                <a:lnTo>
                  <a:pt x="1148" y="2401"/>
                </a:lnTo>
                <a:lnTo>
                  <a:pt x="1148" y="2401"/>
                </a:lnTo>
                <a:lnTo>
                  <a:pt x="1151" y="2404"/>
                </a:lnTo>
                <a:lnTo>
                  <a:pt x="1157" y="2407"/>
                </a:lnTo>
                <a:lnTo>
                  <a:pt x="1164" y="2410"/>
                </a:lnTo>
                <a:lnTo>
                  <a:pt x="1173" y="2413"/>
                </a:lnTo>
                <a:lnTo>
                  <a:pt x="1191" y="2415"/>
                </a:lnTo>
                <a:lnTo>
                  <a:pt x="1213" y="2416"/>
                </a:lnTo>
                <a:lnTo>
                  <a:pt x="1235" y="2415"/>
                </a:lnTo>
                <a:lnTo>
                  <a:pt x="1255" y="2410"/>
                </a:lnTo>
                <a:lnTo>
                  <a:pt x="1263" y="2407"/>
                </a:lnTo>
                <a:lnTo>
                  <a:pt x="1270" y="2404"/>
                </a:lnTo>
                <a:lnTo>
                  <a:pt x="1275" y="2399"/>
                </a:lnTo>
                <a:lnTo>
                  <a:pt x="1278" y="2394"/>
                </a:lnTo>
                <a:lnTo>
                  <a:pt x="1278" y="2394"/>
                </a:lnTo>
                <a:lnTo>
                  <a:pt x="1284" y="2382"/>
                </a:lnTo>
                <a:lnTo>
                  <a:pt x="1291" y="2365"/>
                </a:lnTo>
                <a:lnTo>
                  <a:pt x="1295" y="2346"/>
                </a:lnTo>
                <a:lnTo>
                  <a:pt x="1300" y="2328"/>
                </a:lnTo>
                <a:lnTo>
                  <a:pt x="1303" y="2308"/>
                </a:lnTo>
                <a:lnTo>
                  <a:pt x="1305" y="2289"/>
                </a:lnTo>
                <a:lnTo>
                  <a:pt x="1303" y="2281"/>
                </a:lnTo>
                <a:lnTo>
                  <a:pt x="1301" y="2275"/>
                </a:lnTo>
                <a:lnTo>
                  <a:pt x="1298" y="2269"/>
                </a:lnTo>
                <a:lnTo>
                  <a:pt x="1295" y="2264"/>
                </a:lnTo>
                <a:lnTo>
                  <a:pt x="1295" y="2264"/>
                </a:lnTo>
                <a:lnTo>
                  <a:pt x="1280" y="2250"/>
                </a:lnTo>
                <a:lnTo>
                  <a:pt x="1267" y="2242"/>
                </a:lnTo>
                <a:lnTo>
                  <a:pt x="1256" y="2236"/>
                </a:lnTo>
                <a:lnTo>
                  <a:pt x="1256" y="2236"/>
                </a:lnTo>
                <a:lnTo>
                  <a:pt x="1261" y="2230"/>
                </a:lnTo>
                <a:lnTo>
                  <a:pt x="1270" y="2211"/>
                </a:lnTo>
                <a:lnTo>
                  <a:pt x="1275" y="2201"/>
                </a:lnTo>
                <a:lnTo>
                  <a:pt x="1278" y="2190"/>
                </a:lnTo>
                <a:lnTo>
                  <a:pt x="1280" y="2177"/>
                </a:lnTo>
                <a:lnTo>
                  <a:pt x="1278" y="2165"/>
                </a:lnTo>
                <a:lnTo>
                  <a:pt x="1278" y="2165"/>
                </a:lnTo>
                <a:lnTo>
                  <a:pt x="1270" y="2128"/>
                </a:lnTo>
                <a:lnTo>
                  <a:pt x="1263" y="2100"/>
                </a:lnTo>
                <a:lnTo>
                  <a:pt x="1263" y="2100"/>
                </a:lnTo>
                <a:lnTo>
                  <a:pt x="1258" y="2080"/>
                </a:lnTo>
                <a:lnTo>
                  <a:pt x="1255" y="2053"/>
                </a:lnTo>
                <a:lnTo>
                  <a:pt x="1252" y="2018"/>
                </a:lnTo>
                <a:lnTo>
                  <a:pt x="1267" y="1935"/>
                </a:lnTo>
                <a:lnTo>
                  <a:pt x="1267" y="1935"/>
                </a:lnTo>
                <a:lnTo>
                  <a:pt x="1275" y="1931"/>
                </a:lnTo>
                <a:lnTo>
                  <a:pt x="1292" y="1918"/>
                </a:lnTo>
                <a:lnTo>
                  <a:pt x="1301" y="1909"/>
                </a:lnTo>
                <a:lnTo>
                  <a:pt x="1309" y="1901"/>
                </a:lnTo>
                <a:lnTo>
                  <a:pt x="1315" y="1893"/>
                </a:lnTo>
                <a:lnTo>
                  <a:pt x="1317" y="1887"/>
                </a:lnTo>
                <a:lnTo>
                  <a:pt x="1317" y="1887"/>
                </a:lnTo>
                <a:lnTo>
                  <a:pt x="1315" y="1866"/>
                </a:lnTo>
                <a:lnTo>
                  <a:pt x="1312" y="1835"/>
                </a:lnTo>
                <a:lnTo>
                  <a:pt x="1306" y="1794"/>
                </a:lnTo>
                <a:lnTo>
                  <a:pt x="1306" y="1794"/>
                </a:lnTo>
                <a:lnTo>
                  <a:pt x="1325" y="1774"/>
                </a:lnTo>
                <a:lnTo>
                  <a:pt x="1339" y="1757"/>
                </a:lnTo>
                <a:lnTo>
                  <a:pt x="1343" y="1751"/>
                </a:lnTo>
                <a:lnTo>
                  <a:pt x="1345" y="1745"/>
                </a:lnTo>
                <a:lnTo>
                  <a:pt x="1345" y="1745"/>
                </a:lnTo>
                <a:lnTo>
                  <a:pt x="1346" y="1740"/>
                </a:lnTo>
                <a:lnTo>
                  <a:pt x="1351" y="1735"/>
                </a:lnTo>
                <a:lnTo>
                  <a:pt x="1366" y="1721"/>
                </a:lnTo>
                <a:lnTo>
                  <a:pt x="1376" y="1712"/>
                </a:lnTo>
                <a:lnTo>
                  <a:pt x="1382" y="1700"/>
                </a:lnTo>
                <a:lnTo>
                  <a:pt x="1385" y="1693"/>
                </a:lnTo>
                <a:lnTo>
                  <a:pt x="1387" y="1686"/>
                </a:lnTo>
                <a:lnTo>
                  <a:pt x="1388" y="1678"/>
                </a:lnTo>
                <a:lnTo>
                  <a:pt x="1388" y="1669"/>
                </a:lnTo>
                <a:lnTo>
                  <a:pt x="1388" y="1669"/>
                </a:lnTo>
                <a:lnTo>
                  <a:pt x="1387" y="1656"/>
                </a:lnTo>
                <a:lnTo>
                  <a:pt x="1384" y="1636"/>
                </a:lnTo>
                <a:lnTo>
                  <a:pt x="1371" y="1583"/>
                </a:lnTo>
                <a:lnTo>
                  <a:pt x="1353" y="1515"/>
                </a:lnTo>
                <a:lnTo>
                  <a:pt x="1332" y="1441"/>
                </a:lnTo>
                <a:lnTo>
                  <a:pt x="1312" y="1368"/>
                </a:lnTo>
                <a:lnTo>
                  <a:pt x="1294" y="1304"/>
                </a:lnTo>
                <a:lnTo>
                  <a:pt x="1278" y="1259"/>
                </a:lnTo>
                <a:lnTo>
                  <a:pt x="1272" y="1244"/>
                </a:lnTo>
                <a:lnTo>
                  <a:pt x="1267" y="1237"/>
                </a:lnTo>
                <a:lnTo>
                  <a:pt x="1267" y="1237"/>
                </a:lnTo>
                <a:lnTo>
                  <a:pt x="1266" y="1206"/>
                </a:lnTo>
                <a:lnTo>
                  <a:pt x="1260" y="1138"/>
                </a:lnTo>
                <a:lnTo>
                  <a:pt x="1253" y="1098"/>
                </a:lnTo>
                <a:lnTo>
                  <a:pt x="1247" y="1062"/>
                </a:lnTo>
                <a:lnTo>
                  <a:pt x="1244" y="1047"/>
                </a:lnTo>
                <a:lnTo>
                  <a:pt x="1239" y="1033"/>
                </a:lnTo>
                <a:lnTo>
                  <a:pt x="1235" y="1022"/>
                </a:lnTo>
                <a:lnTo>
                  <a:pt x="1230" y="1014"/>
                </a:lnTo>
                <a:lnTo>
                  <a:pt x="1230" y="1014"/>
                </a:lnTo>
                <a:lnTo>
                  <a:pt x="1224" y="1008"/>
                </a:lnTo>
                <a:lnTo>
                  <a:pt x="1216" y="1002"/>
                </a:lnTo>
                <a:lnTo>
                  <a:pt x="1199" y="991"/>
                </a:lnTo>
                <a:lnTo>
                  <a:pt x="1177" y="980"/>
                </a:lnTo>
                <a:lnTo>
                  <a:pt x="1157" y="971"/>
                </a:lnTo>
                <a:lnTo>
                  <a:pt x="1120" y="958"/>
                </a:lnTo>
                <a:lnTo>
                  <a:pt x="1105" y="954"/>
                </a:lnTo>
                <a:lnTo>
                  <a:pt x="1105" y="954"/>
                </a:lnTo>
                <a:lnTo>
                  <a:pt x="1088" y="873"/>
                </a:lnTo>
                <a:lnTo>
                  <a:pt x="1077" y="816"/>
                </a:lnTo>
                <a:lnTo>
                  <a:pt x="1072" y="785"/>
                </a:lnTo>
                <a:lnTo>
                  <a:pt x="1072" y="785"/>
                </a:lnTo>
                <a:lnTo>
                  <a:pt x="1077" y="705"/>
                </a:lnTo>
                <a:lnTo>
                  <a:pt x="1080" y="645"/>
                </a:lnTo>
                <a:lnTo>
                  <a:pt x="1083" y="592"/>
                </a:lnTo>
                <a:lnTo>
                  <a:pt x="1083" y="592"/>
                </a:lnTo>
                <a:lnTo>
                  <a:pt x="1080" y="538"/>
                </a:lnTo>
                <a:lnTo>
                  <a:pt x="1078" y="502"/>
                </a:lnTo>
                <a:lnTo>
                  <a:pt x="1074" y="467"/>
                </a:lnTo>
                <a:lnTo>
                  <a:pt x="1069" y="429"/>
                </a:lnTo>
                <a:lnTo>
                  <a:pt x="1063" y="397"/>
                </a:lnTo>
                <a:lnTo>
                  <a:pt x="1055" y="369"/>
                </a:lnTo>
                <a:lnTo>
                  <a:pt x="1049" y="357"/>
                </a:lnTo>
                <a:lnTo>
                  <a:pt x="1044" y="347"/>
                </a:lnTo>
                <a:lnTo>
                  <a:pt x="1044" y="347"/>
                </a:lnTo>
                <a:lnTo>
                  <a:pt x="1035" y="333"/>
                </a:lnTo>
                <a:lnTo>
                  <a:pt x="1027" y="326"/>
                </a:lnTo>
                <a:lnTo>
                  <a:pt x="1021" y="321"/>
                </a:lnTo>
                <a:lnTo>
                  <a:pt x="1016" y="318"/>
                </a:lnTo>
                <a:lnTo>
                  <a:pt x="1010" y="318"/>
                </a:lnTo>
                <a:lnTo>
                  <a:pt x="1004" y="319"/>
                </a:lnTo>
                <a:lnTo>
                  <a:pt x="996" y="321"/>
                </a:lnTo>
                <a:lnTo>
                  <a:pt x="984" y="319"/>
                </a:lnTo>
                <a:lnTo>
                  <a:pt x="984" y="319"/>
                </a:lnTo>
                <a:lnTo>
                  <a:pt x="968" y="319"/>
                </a:lnTo>
                <a:lnTo>
                  <a:pt x="947" y="321"/>
                </a:lnTo>
                <a:lnTo>
                  <a:pt x="900" y="324"/>
                </a:lnTo>
                <a:lnTo>
                  <a:pt x="841" y="332"/>
                </a:lnTo>
                <a:lnTo>
                  <a:pt x="841" y="332"/>
                </a:lnTo>
                <a:lnTo>
                  <a:pt x="849" y="322"/>
                </a:lnTo>
                <a:lnTo>
                  <a:pt x="864" y="304"/>
                </a:lnTo>
                <a:lnTo>
                  <a:pt x="872" y="293"/>
                </a:lnTo>
                <a:lnTo>
                  <a:pt x="878" y="282"/>
                </a:lnTo>
                <a:lnTo>
                  <a:pt x="881" y="273"/>
                </a:lnTo>
                <a:lnTo>
                  <a:pt x="881" y="268"/>
                </a:lnTo>
                <a:lnTo>
                  <a:pt x="880" y="265"/>
                </a:lnTo>
                <a:lnTo>
                  <a:pt x="880" y="265"/>
                </a:lnTo>
                <a:lnTo>
                  <a:pt x="874" y="256"/>
                </a:lnTo>
                <a:lnTo>
                  <a:pt x="871" y="246"/>
                </a:lnTo>
                <a:lnTo>
                  <a:pt x="869" y="234"/>
                </a:lnTo>
                <a:lnTo>
                  <a:pt x="869" y="217"/>
                </a:lnTo>
                <a:lnTo>
                  <a:pt x="869" y="217"/>
                </a:lnTo>
                <a:lnTo>
                  <a:pt x="871" y="195"/>
                </a:lnTo>
                <a:lnTo>
                  <a:pt x="874" y="175"/>
                </a:lnTo>
                <a:lnTo>
                  <a:pt x="875" y="153"/>
                </a:lnTo>
                <a:lnTo>
                  <a:pt x="875" y="135"/>
                </a:lnTo>
                <a:lnTo>
                  <a:pt x="875" y="135"/>
                </a:lnTo>
                <a:lnTo>
                  <a:pt x="874" y="125"/>
                </a:lnTo>
                <a:lnTo>
                  <a:pt x="875" y="118"/>
                </a:lnTo>
                <a:lnTo>
                  <a:pt x="875" y="110"/>
                </a:lnTo>
                <a:lnTo>
                  <a:pt x="877" y="102"/>
                </a:lnTo>
                <a:lnTo>
                  <a:pt x="875" y="94"/>
                </a:lnTo>
                <a:lnTo>
                  <a:pt x="871" y="87"/>
                </a:lnTo>
                <a:lnTo>
                  <a:pt x="864" y="77"/>
                </a:lnTo>
                <a:lnTo>
                  <a:pt x="854" y="70"/>
                </a:lnTo>
                <a:lnTo>
                  <a:pt x="854" y="70"/>
                </a:lnTo>
                <a:lnTo>
                  <a:pt x="804" y="36"/>
                </a:lnTo>
                <a:lnTo>
                  <a:pt x="784" y="25"/>
                </a:lnTo>
                <a:lnTo>
                  <a:pt x="778" y="22"/>
                </a:lnTo>
                <a:lnTo>
                  <a:pt x="771" y="20"/>
                </a:lnTo>
                <a:lnTo>
                  <a:pt x="689" y="3"/>
                </a:lnTo>
                <a:close/>
                <a:moveTo>
                  <a:pt x="886" y="2050"/>
                </a:moveTo>
                <a:lnTo>
                  <a:pt x="945" y="2072"/>
                </a:lnTo>
                <a:lnTo>
                  <a:pt x="945" y="2072"/>
                </a:lnTo>
                <a:lnTo>
                  <a:pt x="982" y="2081"/>
                </a:lnTo>
                <a:lnTo>
                  <a:pt x="1009" y="2087"/>
                </a:lnTo>
                <a:lnTo>
                  <a:pt x="1018" y="2089"/>
                </a:lnTo>
                <a:lnTo>
                  <a:pt x="1023" y="2089"/>
                </a:lnTo>
                <a:lnTo>
                  <a:pt x="1023" y="2089"/>
                </a:lnTo>
                <a:lnTo>
                  <a:pt x="1040" y="2087"/>
                </a:lnTo>
                <a:lnTo>
                  <a:pt x="1071" y="2086"/>
                </a:lnTo>
                <a:lnTo>
                  <a:pt x="1115" y="2083"/>
                </a:lnTo>
                <a:lnTo>
                  <a:pt x="1142" y="2139"/>
                </a:lnTo>
                <a:lnTo>
                  <a:pt x="1148" y="2187"/>
                </a:lnTo>
                <a:lnTo>
                  <a:pt x="1148" y="2242"/>
                </a:lnTo>
                <a:lnTo>
                  <a:pt x="1148" y="2242"/>
                </a:lnTo>
                <a:lnTo>
                  <a:pt x="1142" y="2256"/>
                </a:lnTo>
                <a:lnTo>
                  <a:pt x="1136" y="2272"/>
                </a:lnTo>
                <a:lnTo>
                  <a:pt x="1126" y="2291"/>
                </a:lnTo>
                <a:lnTo>
                  <a:pt x="1115" y="2309"/>
                </a:lnTo>
                <a:lnTo>
                  <a:pt x="1103" y="2328"/>
                </a:lnTo>
                <a:lnTo>
                  <a:pt x="1095" y="2334"/>
                </a:lnTo>
                <a:lnTo>
                  <a:pt x="1088" y="2340"/>
                </a:lnTo>
                <a:lnTo>
                  <a:pt x="1080" y="2345"/>
                </a:lnTo>
                <a:lnTo>
                  <a:pt x="1072" y="2348"/>
                </a:lnTo>
                <a:lnTo>
                  <a:pt x="1072" y="2348"/>
                </a:lnTo>
                <a:lnTo>
                  <a:pt x="1063" y="2349"/>
                </a:lnTo>
                <a:lnTo>
                  <a:pt x="1053" y="2348"/>
                </a:lnTo>
                <a:lnTo>
                  <a:pt x="1044" y="2346"/>
                </a:lnTo>
                <a:lnTo>
                  <a:pt x="1035" y="2343"/>
                </a:lnTo>
                <a:lnTo>
                  <a:pt x="1027" y="2337"/>
                </a:lnTo>
                <a:lnTo>
                  <a:pt x="1018" y="2331"/>
                </a:lnTo>
                <a:lnTo>
                  <a:pt x="999" y="2317"/>
                </a:lnTo>
                <a:lnTo>
                  <a:pt x="982" y="2298"/>
                </a:lnTo>
                <a:lnTo>
                  <a:pt x="967" y="2280"/>
                </a:lnTo>
                <a:lnTo>
                  <a:pt x="953" y="2260"/>
                </a:lnTo>
                <a:lnTo>
                  <a:pt x="940" y="2242"/>
                </a:lnTo>
                <a:lnTo>
                  <a:pt x="940" y="2242"/>
                </a:lnTo>
                <a:lnTo>
                  <a:pt x="934" y="2232"/>
                </a:lnTo>
                <a:lnTo>
                  <a:pt x="930" y="2221"/>
                </a:lnTo>
                <a:lnTo>
                  <a:pt x="919" y="2193"/>
                </a:lnTo>
                <a:lnTo>
                  <a:pt x="909" y="2160"/>
                </a:lnTo>
                <a:lnTo>
                  <a:pt x="902" y="2129"/>
                </a:lnTo>
                <a:lnTo>
                  <a:pt x="889" y="2073"/>
                </a:lnTo>
                <a:lnTo>
                  <a:pt x="886" y="2050"/>
                </a:lnTo>
                <a:lnTo>
                  <a:pt x="886" y="2050"/>
                </a:lnTo>
                <a:close/>
                <a:moveTo>
                  <a:pt x="170" y="1707"/>
                </a:moveTo>
                <a:lnTo>
                  <a:pt x="214" y="1734"/>
                </a:lnTo>
                <a:lnTo>
                  <a:pt x="279" y="1718"/>
                </a:lnTo>
                <a:lnTo>
                  <a:pt x="268" y="1755"/>
                </a:lnTo>
                <a:lnTo>
                  <a:pt x="268" y="1755"/>
                </a:lnTo>
                <a:lnTo>
                  <a:pt x="255" y="1839"/>
                </a:lnTo>
                <a:lnTo>
                  <a:pt x="246" y="1903"/>
                </a:lnTo>
                <a:lnTo>
                  <a:pt x="243" y="1929"/>
                </a:lnTo>
                <a:lnTo>
                  <a:pt x="242" y="1946"/>
                </a:lnTo>
                <a:lnTo>
                  <a:pt x="242" y="1946"/>
                </a:lnTo>
                <a:lnTo>
                  <a:pt x="242" y="1959"/>
                </a:lnTo>
                <a:lnTo>
                  <a:pt x="245" y="1968"/>
                </a:lnTo>
                <a:lnTo>
                  <a:pt x="246" y="1976"/>
                </a:lnTo>
                <a:lnTo>
                  <a:pt x="251" y="1980"/>
                </a:lnTo>
                <a:lnTo>
                  <a:pt x="254" y="1985"/>
                </a:lnTo>
                <a:lnTo>
                  <a:pt x="257" y="1988"/>
                </a:lnTo>
                <a:lnTo>
                  <a:pt x="263" y="1991"/>
                </a:lnTo>
                <a:lnTo>
                  <a:pt x="263" y="1991"/>
                </a:lnTo>
                <a:lnTo>
                  <a:pt x="300" y="1985"/>
                </a:lnTo>
                <a:lnTo>
                  <a:pt x="335" y="1980"/>
                </a:lnTo>
                <a:lnTo>
                  <a:pt x="317" y="2024"/>
                </a:lnTo>
                <a:lnTo>
                  <a:pt x="317" y="2024"/>
                </a:lnTo>
                <a:lnTo>
                  <a:pt x="311" y="2030"/>
                </a:lnTo>
                <a:lnTo>
                  <a:pt x="307" y="2038"/>
                </a:lnTo>
                <a:lnTo>
                  <a:pt x="302" y="2047"/>
                </a:lnTo>
                <a:lnTo>
                  <a:pt x="297" y="2059"/>
                </a:lnTo>
                <a:lnTo>
                  <a:pt x="294" y="2070"/>
                </a:lnTo>
                <a:lnTo>
                  <a:pt x="294" y="2076"/>
                </a:lnTo>
                <a:lnTo>
                  <a:pt x="296" y="2083"/>
                </a:lnTo>
                <a:lnTo>
                  <a:pt x="297" y="2089"/>
                </a:lnTo>
                <a:lnTo>
                  <a:pt x="302" y="2095"/>
                </a:lnTo>
                <a:lnTo>
                  <a:pt x="302" y="2095"/>
                </a:lnTo>
                <a:lnTo>
                  <a:pt x="310" y="2104"/>
                </a:lnTo>
                <a:lnTo>
                  <a:pt x="316" y="2111"/>
                </a:lnTo>
                <a:lnTo>
                  <a:pt x="322" y="2115"/>
                </a:lnTo>
                <a:lnTo>
                  <a:pt x="328" y="2117"/>
                </a:lnTo>
                <a:lnTo>
                  <a:pt x="335" y="2115"/>
                </a:lnTo>
                <a:lnTo>
                  <a:pt x="341" y="2114"/>
                </a:lnTo>
                <a:lnTo>
                  <a:pt x="345" y="2111"/>
                </a:lnTo>
                <a:lnTo>
                  <a:pt x="350" y="2106"/>
                </a:lnTo>
                <a:lnTo>
                  <a:pt x="350" y="2106"/>
                </a:lnTo>
                <a:lnTo>
                  <a:pt x="355" y="2098"/>
                </a:lnTo>
                <a:lnTo>
                  <a:pt x="358" y="2089"/>
                </a:lnTo>
                <a:lnTo>
                  <a:pt x="359" y="2078"/>
                </a:lnTo>
                <a:lnTo>
                  <a:pt x="361" y="2067"/>
                </a:lnTo>
                <a:lnTo>
                  <a:pt x="361" y="2049"/>
                </a:lnTo>
                <a:lnTo>
                  <a:pt x="361" y="2039"/>
                </a:lnTo>
                <a:lnTo>
                  <a:pt x="393" y="2024"/>
                </a:lnTo>
                <a:lnTo>
                  <a:pt x="438" y="1980"/>
                </a:lnTo>
                <a:lnTo>
                  <a:pt x="438" y="1980"/>
                </a:lnTo>
                <a:lnTo>
                  <a:pt x="434" y="2041"/>
                </a:lnTo>
                <a:lnTo>
                  <a:pt x="421" y="2180"/>
                </a:lnTo>
                <a:lnTo>
                  <a:pt x="414" y="2256"/>
                </a:lnTo>
                <a:lnTo>
                  <a:pt x="404" y="2326"/>
                </a:lnTo>
                <a:lnTo>
                  <a:pt x="400" y="2356"/>
                </a:lnTo>
                <a:lnTo>
                  <a:pt x="395" y="2380"/>
                </a:lnTo>
                <a:lnTo>
                  <a:pt x="389" y="2399"/>
                </a:lnTo>
                <a:lnTo>
                  <a:pt x="383" y="2411"/>
                </a:lnTo>
                <a:lnTo>
                  <a:pt x="383" y="2411"/>
                </a:lnTo>
                <a:lnTo>
                  <a:pt x="378" y="2419"/>
                </a:lnTo>
                <a:lnTo>
                  <a:pt x="373" y="2427"/>
                </a:lnTo>
                <a:lnTo>
                  <a:pt x="367" y="2447"/>
                </a:lnTo>
                <a:lnTo>
                  <a:pt x="359" y="2466"/>
                </a:lnTo>
                <a:lnTo>
                  <a:pt x="353" y="2483"/>
                </a:lnTo>
                <a:lnTo>
                  <a:pt x="348" y="2492"/>
                </a:lnTo>
                <a:lnTo>
                  <a:pt x="342" y="2498"/>
                </a:lnTo>
                <a:lnTo>
                  <a:pt x="336" y="2505"/>
                </a:lnTo>
                <a:lnTo>
                  <a:pt x="330" y="2511"/>
                </a:lnTo>
                <a:lnTo>
                  <a:pt x="321" y="2514"/>
                </a:lnTo>
                <a:lnTo>
                  <a:pt x="311" y="2515"/>
                </a:lnTo>
                <a:lnTo>
                  <a:pt x="299" y="2517"/>
                </a:lnTo>
                <a:lnTo>
                  <a:pt x="285" y="2515"/>
                </a:lnTo>
                <a:lnTo>
                  <a:pt x="285" y="2515"/>
                </a:lnTo>
                <a:lnTo>
                  <a:pt x="277" y="2512"/>
                </a:lnTo>
                <a:lnTo>
                  <a:pt x="269" y="2509"/>
                </a:lnTo>
                <a:lnTo>
                  <a:pt x="263" y="2505"/>
                </a:lnTo>
                <a:lnTo>
                  <a:pt x="255" y="2498"/>
                </a:lnTo>
                <a:lnTo>
                  <a:pt x="242" y="2483"/>
                </a:lnTo>
                <a:lnTo>
                  <a:pt x="228" y="2463"/>
                </a:lnTo>
                <a:lnTo>
                  <a:pt x="214" y="2439"/>
                </a:lnTo>
                <a:lnTo>
                  <a:pt x="200" y="2411"/>
                </a:lnTo>
                <a:lnTo>
                  <a:pt x="187" y="2380"/>
                </a:lnTo>
                <a:lnTo>
                  <a:pt x="176" y="2348"/>
                </a:lnTo>
                <a:lnTo>
                  <a:pt x="166" y="2312"/>
                </a:lnTo>
                <a:lnTo>
                  <a:pt x="156" y="2275"/>
                </a:lnTo>
                <a:lnTo>
                  <a:pt x="147" y="2236"/>
                </a:lnTo>
                <a:lnTo>
                  <a:pt x="139" y="2197"/>
                </a:lnTo>
                <a:lnTo>
                  <a:pt x="133" y="2157"/>
                </a:lnTo>
                <a:lnTo>
                  <a:pt x="127" y="2118"/>
                </a:lnTo>
                <a:lnTo>
                  <a:pt x="124" y="2078"/>
                </a:lnTo>
                <a:lnTo>
                  <a:pt x="121" y="2039"/>
                </a:lnTo>
                <a:lnTo>
                  <a:pt x="121" y="2039"/>
                </a:lnTo>
                <a:lnTo>
                  <a:pt x="121" y="2002"/>
                </a:lnTo>
                <a:lnTo>
                  <a:pt x="121" y="1968"/>
                </a:lnTo>
                <a:lnTo>
                  <a:pt x="122" y="1934"/>
                </a:lnTo>
                <a:lnTo>
                  <a:pt x="125" y="1903"/>
                </a:lnTo>
                <a:lnTo>
                  <a:pt x="128" y="1873"/>
                </a:lnTo>
                <a:lnTo>
                  <a:pt x="133" y="1845"/>
                </a:lnTo>
                <a:lnTo>
                  <a:pt x="142" y="1797"/>
                </a:lnTo>
                <a:lnTo>
                  <a:pt x="153" y="1759"/>
                </a:lnTo>
                <a:lnTo>
                  <a:pt x="161" y="1731"/>
                </a:lnTo>
                <a:lnTo>
                  <a:pt x="170" y="1707"/>
                </a:lnTo>
                <a:lnTo>
                  <a:pt x="170" y="170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23"/>
          <p:cNvSpPr>
            <a:spLocks noEditPoints="1"/>
          </p:cNvSpPr>
          <p:nvPr/>
        </p:nvSpPr>
        <p:spPr bwMode="auto">
          <a:xfrm>
            <a:off x="2688377" y="4566871"/>
            <a:ext cx="827176" cy="1729064"/>
          </a:xfrm>
          <a:custGeom>
            <a:avLst/>
            <a:gdLst>
              <a:gd name="T0" fmla="*/ 63 w 1239"/>
              <a:gd name="T1" fmla="*/ 1554 h 2593"/>
              <a:gd name="T2" fmla="*/ 150 w 1239"/>
              <a:gd name="T3" fmla="*/ 1610 h 2593"/>
              <a:gd name="T4" fmla="*/ 131 w 1239"/>
              <a:gd name="T5" fmla="*/ 1652 h 2593"/>
              <a:gd name="T6" fmla="*/ 235 w 1239"/>
              <a:gd name="T7" fmla="*/ 1859 h 2593"/>
              <a:gd name="T8" fmla="*/ 266 w 1239"/>
              <a:gd name="T9" fmla="*/ 2303 h 2593"/>
              <a:gd name="T10" fmla="*/ 364 w 1239"/>
              <a:gd name="T11" fmla="*/ 2553 h 2593"/>
              <a:gd name="T12" fmla="*/ 446 w 1239"/>
              <a:gd name="T13" fmla="*/ 2593 h 2593"/>
              <a:gd name="T14" fmla="*/ 530 w 1239"/>
              <a:gd name="T15" fmla="*/ 2514 h 2593"/>
              <a:gd name="T16" fmla="*/ 596 w 1239"/>
              <a:gd name="T17" fmla="*/ 2249 h 2593"/>
              <a:gd name="T18" fmla="*/ 715 w 1239"/>
              <a:gd name="T19" fmla="*/ 2270 h 2593"/>
              <a:gd name="T20" fmla="*/ 760 w 1239"/>
              <a:gd name="T21" fmla="*/ 2278 h 2593"/>
              <a:gd name="T22" fmla="*/ 835 w 1239"/>
              <a:gd name="T23" fmla="*/ 2308 h 2593"/>
              <a:gd name="T24" fmla="*/ 936 w 1239"/>
              <a:gd name="T25" fmla="*/ 2398 h 2593"/>
              <a:gd name="T26" fmla="*/ 1032 w 1239"/>
              <a:gd name="T27" fmla="*/ 2353 h 2593"/>
              <a:gd name="T28" fmla="*/ 1121 w 1239"/>
              <a:gd name="T29" fmla="*/ 2036 h 2593"/>
              <a:gd name="T30" fmla="*/ 1095 w 1239"/>
              <a:gd name="T31" fmla="*/ 1712 h 2593"/>
              <a:gd name="T32" fmla="*/ 1072 w 1239"/>
              <a:gd name="T33" fmla="*/ 1613 h 2593"/>
              <a:gd name="T34" fmla="*/ 970 w 1239"/>
              <a:gd name="T35" fmla="*/ 1458 h 2593"/>
              <a:gd name="T36" fmla="*/ 1025 w 1239"/>
              <a:gd name="T37" fmla="*/ 1434 h 2593"/>
              <a:gd name="T38" fmla="*/ 1188 w 1239"/>
              <a:gd name="T39" fmla="*/ 1332 h 2593"/>
              <a:gd name="T40" fmla="*/ 1166 w 1239"/>
              <a:gd name="T41" fmla="*/ 1197 h 2593"/>
              <a:gd name="T42" fmla="*/ 1152 w 1239"/>
              <a:gd name="T43" fmla="*/ 1095 h 2593"/>
              <a:gd name="T44" fmla="*/ 1179 w 1239"/>
              <a:gd name="T45" fmla="*/ 996 h 2593"/>
              <a:gd name="T46" fmla="*/ 1205 w 1239"/>
              <a:gd name="T47" fmla="*/ 830 h 2593"/>
              <a:gd name="T48" fmla="*/ 712 w 1239"/>
              <a:gd name="T49" fmla="*/ 319 h 2593"/>
              <a:gd name="T50" fmla="*/ 757 w 1239"/>
              <a:gd name="T51" fmla="*/ 133 h 2593"/>
              <a:gd name="T52" fmla="*/ 688 w 1239"/>
              <a:gd name="T53" fmla="*/ 18 h 2593"/>
              <a:gd name="T54" fmla="*/ 543 w 1239"/>
              <a:gd name="T55" fmla="*/ 6 h 2593"/>
              <a:gd name="T56" fmla="*/ 423 w 1239"/>
              <a:gd name="T57" fmla="*/ 91 h 2593"/>
              <a:gd name="T58" fmla="*/ 449 w 1239"/>
              <a:gd name="T59" fmla="*/ 215 h 2593"/>
              <a:gd name="T60" fmla="*/ 430 w 1239"/>
              <a:gd name="T61" fmla="*/ 313 h 2593"/>
              <a:gd name="T62" fmla="*/ 447 w 1239"/>
              <a:gd name="T63" fmla="*/ 338 h 2593"/>
              <a:gd name="T64" fmla="*/ 392 w 1239"/>
              <a:gd name="T65" fmla="*/ 386 h 2593"/>
              <a:gd name="T66" fmla="*/ 272 w 1239"/>
              <a:gd name="T67" fmla="*/ 464 h 2593"/>
              <a:gd name="T68" fmla="*/ 100 w 1239"/>
              <a:gd name="T69" fmla="*/ 823 h 2593"/>
              <a:gd name="T70" fmla="*/ 122 w 1239"/>
              <a:gd name="T71" fmla="*/ 932 h 2593"/>
              <a:gd name="T72" fmla="*/ 212 w 1239"/>
              <a:gd name="T73" fmla="*/ 933 h 2593"/>
              <a:gd name="T74" fmla="*/ 26 w 1239"/>
              <a:gd name="T75" fmla="*/ 1022 h 2593"/>
              <a:gd name="T76" fmla="*/ 1 w 1239"/>
              <a:gd name="T77" fmla="*/ 1079 h 2593"/>
              <a:gd name="T78" fmla="*/ 640 w 1239"/>
              <a:gd name="T79" fmla="*/ 1588 h 2593"/>
              <a:gd name="T80" fmla="*/ 764 w 1239"/>
              <a:gd name="T81" fmla="*/ 1590 h 2593"/>
              <a:gd name="T82" fmla="*/ 777 w 1239"/>
              <a:gd name="T83" fmla="*/ 1617 h 2593"/>
              <a:gd name="T84" fmla="*/ 774 w 1239"/>
              <a:gd name="T85" fmla="*/ 1684 h 2593"/>
              <a:gd name="T86" fmla="*/ 760 w 1239"/>
              <a:gd name="T87" fmla="*/ 1973 h 2593"/>
              <a:gd name="T88" fmla="*/ 655 w 1239"/>
              <a:gd name="T89" fmla="*/ 1890 h 2593"/>
              <a:gd name="T90" fmla="*/ 624 w 1239"/>
              <a:gd name="T91" fmla="*/ 1703 h 2593"/>
              <a:gd name="T92" fmla="*/ 632 w 1239"/>
              <a:gd name="T93" fmla="*/ 1645 h 2593"/>
              <a:gd name="T94" fmla="*/ 615 w 1239"/>
              <a:gd name="T95" fmla="*/ 1583 h 2593"/>
              <a:gd name="T96" fmla="*/ 970 w 1239"/>
              <a:gd name="T97" fmla="*/ 781 h 2593"/>
              <a:gd name="T98" fmla="*/ 875 w 1239"/>
              <a:gd name="T99" fmla="*/ 757 h 2593"/>
              <a:gd name="T100" fmla="*/ 1083 w 1239"/>
              <a:gd name="T101" fmla="*/ 2021 h 2593"/>
              <a:gd name="T102" fmla="*/ 1022 w 1239"/>
              <a:gd name="T103" fmla="*/ 2298 h 2593"/>
              <a:gd name="T104" fmla="*/ 943 w 1239"/>
              <a:gd name="T105" fmla="*/ 2348 h 2593"/>
              <a:gd name="T106" fmla="*/ 976 w 1239"/>
              <a:gd name="T107" fmla="*/ 2297 h 2593"/>
              <a:gd name="T108" fmla="*/ 982 w 1239"/>
              <a:gd name="T109" fmla="*/ 2190 h 2593"/>
              <a:gd name="T110" fmla="*/ 949 w 1239"/>
              <a:gd name="T111" fmla="*/ 2090 h 2593"/>
              <a:gd name="T112" fmla="*/ 1064 w 1239"/>
              <a:gd name="T113" fmla="*/ 1804 h 2593"/>
              <a:gd name="T114" fmla="*/ 991 w 1239"/>
              <a:gd name="T115" fmla="*/ 1841 h 2593"/>
              <a:gd name="T116" fmla="*/ 385 w 1239"/>
              <a:gd name="T117" fmla="*/ 2235 h 2593"/>
              <a:gd name="T118" fmla="*/ 486 w 1239"/>
              <a:gd name="T119" fmla="*/ 2191 h 2593"/>
              <a:gd name="T120" fmla="*/ 523 w 1239"/>
              <a:gd name="T121" fmla="*/ 2278 h 2593"/>
              <a:gd name="T122" fmla="*/ 452 w 1239"/>
              <a:gd name="T123" fmla="*/ 2536 h 2593"/>
              <a:gd name="T124" fmla="*/ 396 w 1239"/>
              <a:gd name="T125" fmla="*/ 2505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9" h="2593">
                <a:moveTo>
                  <a:pt x="15" y="1113"/>
                </a:moveTo>
                <a:lnTo>
                  <a:pt x="15" y="1113"/>
                </a:lnTo>
                <a:lnTo>
                  <a:pt x="34" y="1301"/>
                </a:lnTo>
                <a:lnTo>
                  <a:pt x="49" y="1434"/>
                </a:lnTo>
                <a:lnTo>
                  <a:pt x="55" y="1482"/>
                </a:lnTo>
                <a:lnTo>
                  <a:pt x="60" y="1509"/>
                </a:lnTo>
                <a:lnTo>
                  <a:pt x="60" y="1509"/>
                </a:lnTo>
                <a:lnTo>
                  <a:pt x="65" y="1527"/>
                </a:lnTo>
                <a:lnTo>
                  <a:pt x="66" y="1541"/>
                </a:lnTo>
                <a:lnTo>
                  <a:pt x="63" y="1554"/>
                </a:lnTo>
                <a:lnTo>
                  <a:pt x="60" y="1565"/>
                </a:lnTo>
                <a:lnTo>
                  <a:pt x="60" y="1565"/>
                </a:lnTo>
                <a:lnTo>
                  <a:pt x="60" y="1568"/>
                </a:lnTo>
                <a:lnTo>
                  <a:pt x="63" y="1571"/>
                </a:lnTo>
                <a:lnTo>
                  <a:pt x="74" y="1577"/>
                </a:lnTo>
                <a:lnTo>
                  <a:pt x="91" y="1585"/>
                </a:lnTo>
                <a:lnTo>
                  <a:pt x="110" y="1591"/>
                </a:lnTo>
                <a:lnTo>
                  <a:pt x="130" y="1599"/>
                </a:lnTo>
                <a:lnTo>
                  <a:pt x="145" y="1607"/>
                </a:lnTo>
                <a:lnTo>
                  <a:pt x="150" y="1610"/>
                </a:lnTo>
                <a:lnTo>
                  <a:pt x="155" y="1614"/>
                </a:lnTo>
                <a:lnTo>
                  <a:pt x="155" y="1617"/>
                </a:lnTo>
                <a:lnTo>
                  <a:pt x="155" y="1621"/>
                </a:lnTo>
                <a:lnTo>
                  <a:pt x="155" y="1621"/>
                </a:lnTo>
                <a:lnTo>
                  <a:pt x="147" y="1628"/>
                </a:lnTo>
                <a:lnTo>
                  <a:pt x="141" y="1633"/>
                </a:lnTo>
                <a:lnTo>
                  <a:pt x="134" y="1639"/>
                </a:lnTo>
                <a:lnTo>
                  <a:pt x="131" y="1645"/>
                </a:lnTo>
                <a:lnTo>
                  <a:pt x="130" y="1648"/>
                </a:lnTo>
                <a:lnTo>
                  <a:pt x="131" y="1652"/>
                </a:lnTo>
                <a:lnTo>
                  <a:pt x="131" y="1656"/>
                </a:lnTo>
                <a:lnTo>
                  <a:pt x="134" y="1659"/>
                </a:lnTo>
                <a:lnTo>
                  <a:pt x="144" y="1667"/>
                </a:lnTo>
                <a:lnTo>
                  <a:pt x="161" y="1678"/>
                </a:lnTo>
                <a:lnTo>
                  <a:pt x="161" y="1678"/>
                </a:lnTo>
                <a:lnTo>
                  <a:pt x="196" y="1697"/>
                </a:lnTo>
                <a:lnTo>
                  <a:pt x="224" y="1714"/>
                </a:lnTo>
                <a:lnTo>
                  <a:pt x="248" y="1728"/>
                </a:lnTo>
                <a:lnTo>
                  <a:pt x="235" y="1859"/>
                </a:lnTo>
                <a:lnTo>
                  <a:pt x="235" y="1859"/>
                </a:lnTo>
                <a:lnTo>
                  <a:pt x="234" y="1900"/>
                </a:lnTo>
                <a:lnTo>
                  <a:pt x="234" y="1945"/>
                </a:lnTo>
                <a:lnTo>
                  <a:pt x="234" y="2004"/>
                </a:lnTo>
                <a:lnTo>
                  <a:pt x="237" y="2072"/>
                </a:lnTo>
                <a:lnTo>
                  <a:pt x="243" y="2146"/>
                </a:lnTo>
                <a:lnTo>
                  <a:pt x="248" y="2185"/>
                </a:lnTo>
                <a:lnTo>
                  <a:pt x="252" y="2225"/>
                </a:lnTo>
                <a:lnTo>
                  <a:pt x="258" y="2264"/>
                </a:lnTo>
                <a:lnTo>
                  <a:pt x="266" y="2303"/>
                </a:lnTo>
                <a:lnTo>
                  <a:pt x="266" y="2303"/>
                </a:lnTo>
                <a:lnTo>
                  <a:pt x="285" y="2374"/>
                </a:lnTo>
                <a:lnTo>
                  <a:pt x="292" y="2404"/>
                </a:lnTo>
                <a:lnTo>
                  <a:pt x="302" y="2432"/>
                </a:lnTo>
                <a:lnTo>
                  <a:pt x="311" y="2456"/>
                </a:lnTo>
                <a:lnTo>
                  <a:pt x="320" y="2478"/>
                </a:lnTo>
                <a:lnTo>
                  <a:pt x="328" y="2497"/>
                </a:lnTo>
                <a:lnTo>
                  <a:pt x="337" y="2514"/>
                </a:lnTo>
                <a:lnTo>
                  <a:pt x="347" y="2528"/>
                </a:lnTo>
                <a:lnTo>
                  <a:pt x="354" y="2542"/>
                </a:lnTo>
                <a:lnTo>
                  <a:pt x="364" y="2553"/>
                </a:lnTo>
                <a:lnTo>
                  <a:pt x="372" y="2562"/>
                </a:lnTo>
                <a:lnTo>
                  <a:pt x="381" y="2568"/>
                </a:lnTo>
                <a:lnTo>
                  <a:pt x="389" y="2576"/>
                </a:lnTo>
                <a:lnTo>
                  <a:pt x="404" y="2585"/>
                </a:lnTo>
                <a:lnTo>
                  <a:pt x="404" y="2585"/>
                </a:lnTo>
                <a:lnTo>
                  <a:pt x="413" y="2588"/>
                </a:lnTo>
                <a:lnTo>
                  <a:pt x="421" y="2591"/>
                </a:lnTo>
                <a:lnTo>
                  <a:pt x="429" y="2593"/>
                </a:lnTo>
                <a:lnTo>
                  <a:pt x="438" y="2593"/>
                </a:lnTo>
                <a:lnTo>
                  <a:pt x="446" y="2593"/>
                </a:lnTo>
                <a:lnTo>
                  <a:pt x="455" y="2590"/>
                </a:lnTo>
                <a:lnTo>
                  <a:pt x="463" y="2588"/>
                </a:lnTo>
                <a:lnTo>
                  <a:pt x="472" y="2584"/>
                </a:lnTo>
                <a:lnTo>
                  <a:pt x="482" y="2577"/>
                </a:lnTo>
                <a:lnTo>
                  <a:pt x="489" y="2571"/>
                </a:lnTo>
                <a:lnTo>
                  <a:pt x="497" y="2562"/>
                </a:lnTo>
                <a:lnTo>
                  <a:pt x="506" y="2553"/>
                </a:lnTo>
                <a:lnTo>
                  <a:pt x="514" y="2542"/>
                </a:lnTo>
                <a:lnTo>
                  <a:pt x="522" y="2528"/>
                </a:lnTo>
                <a:lnTo>
                  <a:pt x="530" y="2514"/>
                </a:lnTo>
                <a:lnTo>
                  <a:pt x="537" y="2497"/>
                </a:lnTo>
                <a:lnTo>
                  <a:pt x="537" y="2497"/>
                </a:lnTo>
                <a:lnTo>
                  <a:pt x="550" y="2464"/>
                </a:lnTo>
                <a:lnTo>
                  <a:pt x="561" y="2432"/>
                </a:lnTo>
                <a:lnTo>
                  <a:pt x="570" y="2401"/>
                </a:lnTo>
                <a:lnTo>
                  <a:pt x="578" y="2373"/>
                </a:lnTo>
                <a:lnTo>
                  <a:pt x="588" y="2323"/>
                </a:lnTo>
                <a:lnTo>
                  <a:pt x="593" y="2284"/>
                </a:lnTo>
                <a:lnTo>
                  <a:pt x="593" y="2284"/>
                </a:lnTo>
                <a:lnTo>
                  <a:pt x="596" y="2249"/>
                </a:lnTo>
                <a:lnTo>
                  <a:pt x="598" y="2210"/>
                </a:lnTo>
                <a:lnTo>
                  <a:pt x="599" y="2165"/>
                </a:lnTo>
                <a:lnTo>
                  <a:pt x="688" y="2185"/>
                </a:lnTo>
                <a:lnTo>
                  <a:pt x="688" y="2185"/>
                </a:lnTo>
                <a:lnTo>
                  <a:pt x="691" y="2197"/>
                </a:lnTo>
                <a:lnTo>
                  <a:pt x="697" y="2227"/>
                </a:lnTo>
                <a:lnTo>
                  <a:pt x="702" y="2242"/>
                </a:lnTo>
                <a:lnTo>
                  <a:pt x="708" y="2256"/>
                </a:lnTo>
                <a:lnTo>
                  <a:pt x="712" y="2267"/>
                </a:lnTo>
                <a:lnTo>
                  <a:pt x="715" y="2270"/>
                </a:lnTo>
                <a:lnTo>
                  <a:pt x="719" y="2272"/>
                </a:lnTo>
                <a:lnTo>
                  <a:pt x="719" y="2272"/>
                </a:lnTo>
                <a:lnTo>
                  <a:pt x="723" y="2273"/>
                </a:lnTo>
                <a:lnTo>
                  <a:pt x="728" y="2272"/>
                </a:lnTo>
                <a:lnTo>
                  <a:pt x="734" y="2270"/>
                </a:lnTo>
                <a:lnTo>
                  <a:pt x="740" y="2269"/>
                </a:lnTo>
                <a:lnTo>
                  <a:pt x="745" y="2270"/>
                </a:lnTo>
                <a:lnTo>
                  <a:pt x="750" y="2272"/>
                </a:lnTo>
                <a:lnTo>
                  <a:pt x="750" y="2272"/>
                </a:lnTo>
                <a:lnTo>
                  <a:pt x="760" y="2278"/>
                </a:lnTo>
                <a:lnTo>
                  <a:pt x="768" y="2284"/>
                </a:lnTo>
                <a:lnTo>
                  <a:pt x="776" y="2287"/>
                </a:lnTo>
                <a:lnTo>
                  <a:pt x="781" y="2291"/>
                </a:lnTo>
                <a:lnTo>
                  <a:pt x="781" y="2291"/>
                </a:lnTo>
                <a:lnTo>
                  <a:pt x="793" y="2292"/>
                </a:lnTo>
                <a:lnTo>
                  <a:pt x="810" y="2292"/>
                </a:lnTo>
                <a:lnTo>
                  <a:pt x="832" y="2291"/>
                </a:lnTo>
                <a:lnTo>
                  <a:pt x="832" y="2291"/>
                </a:lnTo>
                <a:lnTo>
                  <a:pt x="832" y="2295"/>
                </a:lnTo>
                <a:lnTo>
                  <a:pt x="835" y="2308"/>
                </a:lnTo>
                <a:lnTo>
                  <a:pt x="839" y="2326"/>
                </a:lnTo>
                <a:lnTo>
                  <a:pt x="844" y="2335"/>
                </a:lnTo>
                <a:lnTo>
                  <a:pt x="849" y="2346"/>
                </a:lnTo>
                <a:lnTo>
                  <a:pt x="857" y="2357"/>
                </a:lnTo>
                <a:lnTo>
                  <a:pt x="864" y="2367"/>
                </a:lnTo>
                <a:lnTo>
                  <a:pt x="875" y="2376"/>
                </a:lnTo>
                <a:lnTo>
                  <a:pt x="887" y="2384"/>
                </a:lnTo>
                <a:lnTo>
                  <a:pt x="901" y="2390"/>
                </a:lnTo>
                <a:lnTo>
                  <a:pt x="917" y="2394"/>
                </a:lnTo>
                <a:lnTo>
                  <a:pt x="936" y="2398"/>
                </a:lnTo>
                <a:lnTo>
                  <a:pt x="957" y="2398"/>
                </a:lnTo>
                <a:lnTo>
                  <a:pt x="957" y="2398"/>
                </a:lnTo>
                <a:lnTo>
                  <a:pt x="968" y="2396"/>
                </a:lnTo>
                <a:lnTo>
                  <a:pt x="979" y="2393"/>
                </a:lnTo>
                <a:lnTo>
                  <a:pt x="988" y="2390"/>
                </a:lnTo>
                <a:lnTo>
                  <a:pt x="998" y="2384"/>
                </a:lnTo>
                <a:lnTo>
                  <a:pt x="1007" y="2377"/>
                </a:lnTo>
                <a:lnTo>
                  <a:pt x="1016" y="2371"/>
                </a:lnTo>
                <a:lnTo>
                  <a:pt x="1024" y="2362"/>
                </a:lnTo>
                <a:lnTo>
                  <a:pt x="1032" y="2353"/>
                </a:lnTo>
                <a:lnTo>
                  <a:pt x="1047" y="2331"/>
                </a:lnTo>
                <a:lnTo>
                  <a:pt x="1059" y="2306"/>
                </a:lnTo>
                <a:lnTo>
                  <a:pt x="1072" y="2278"/>
                </a:lnTo>
                <a:lnTo>
                  <a:pt x="1083" y="2247"/>
                </a:lnTo>
                <a:lnTo>
                  <a:pt x="1092" y="2215"/>
                </a:lnTo>
                <a:lnTo>
                  <a:pt x="1100" y="2180"/>
                </a:lnTo>
                <a:lnTo>
                  <a:pt x="1106" y="2145"/>
                </a:lnTo>
                <a:lnTo>
                  <a:pt x="1112" y="2109"/>
                </a:lnTo>
                <a:lnTo>
                  <a:pt x="1117" y="2073"/>
                </a:lnTo>
                <a:lnTo>
                  <a:pt x="1121" y="2036"/>
                </a:lnTo>
                <a:lnTo>
                  <a:pt x="1126" y="1965"/>
                </a:lnTo>
                <a:lnTo>
                  <a:pt x="1126" y="1965"/>
                </a:lnTo>
                <a:lnTo>
                  <a:pt x="1128" y="1932"/>
                </a:lnTo>
                <a:lnTo>
                  <a:pt x="1128" y="1900"/>
                </a:lnTo>
                <a:lnTo>
                  <a:pt x="1126" y="1869"/>
                </a:lnTo>
                <a:lnTo>
                  <a:pt x="1123" y="1841"/>
                </a:lnTo>
                <a:lnTo>
                  <a:pt x="1120" y="1814"/>
                </a:lnTo>
                <a:lnTo>
                  <a:pt x="1115" y="1790"/>
                </a:lnTo>
                <a:lnTo>
                  <a:pt x="1104" y="1746"/>
                </a:lnTo>
                <a:lnTo>
                  <a:pt x="1095" y="1712"/>
                </a:lnTo>
                <a:lnTo>
                  <a:pt x="1086" y="1686"/>
                </a:lnTo>
                <a:lnTo>
                  <a:pt x="1077" y="1666"/>
                </a:lnTo>
                <a:lnTo>
                  <a:pt x="1077" y="1666"/>
                </a:lnTo>
                <a:lnTo>
                  <a:pt x="1077" y="1661"/>
                </a:lnTo>
                <a:lnTo>
                  <a:pt x="1080" y="1650"/>
                </a:lnTo>
                <a:lnTo>
                  <a:pt x="1080" y="1636"/>
                </a:lnTo>
                <a:lnTo>
                  <a:pt x="1078" y="1628"/>
                </a:lnTo>
                <a:lnTo>
                  <a:pt x="1077" y="1621"/>
                </a:lnTo>
                <a:lnTo>
                  <a:pt x="1077" y="1621"/>
                </a:lnTo>
                <a:lnTo>
                  <a:pt x="1072" y="1613"/>
                </a:lnTo>
                <a:lnTo>
                  <a:pt x="1064" y="1603"/>
                </a:lnTo>
                <a:lnTo>
                  <a:pt x="1044" y="1585"/>
                </a:lnTo>
                <a:lnTo>
                  <a:pt x="1027" y="1568"/>
                </a:lnTo>
                <a:lnTo>
                  <a:pt x="1021" y="1562"/>
                </a:lnTo>
                <a:lnTo>
                  <a:pt x="1019" y="1558"/>
                </a:lnTo>
                <a:lnTo>
                  <a:pt x="1019" y="1558"/>
                </a:lnTo>
                <a:lnTo>
                  <a:pt x="1018" y="1552"/>
                </a:lnTo>
                <a:lnTo>
                  <a:pt x="1013" y="1540"/>
                </a:lnTo>
                <a:lnTo>
                  <a:pt x="996" y="1506"/>
                </a:lnTo>
                <a:lnTo>
                  <a:pt x="970" y="1458"/>
                </a:lnTo>
                <a:lnTo>
                  <a:pt x="970" y="1458"/>
                </a:lnTo>
                <a:lnTo>
                  <a:pt x="974" y="1453"/>
                </a:lnTo>
                <a:lnTo>
                  <a:pt x="984" y="1444"/>
                </a:lnTo>
                <a:lnTo>
                  <a:pt x="990" y="1439"/>
                </a:lnTo>
                <a:lnTo>
                  <a:pt x="996" y="1436"/>
                </a:lnTo>
                <a:lnTo>
                  <a:pt x="1002" y="1433"/>
                </a:lnTo>
                <a:lnTo>
                  <a:pt x="1007" y="1433"/>
                </a:lnTo>
                <a:lnTo>
                  <a:pt x="1007" y="1433"/>
                </a:lnTo>
                <a:lnTo>
                  <a:pt x="1015" y="1434"/>
                </a:lnTo>
                <a:lnTo>
                  <a:pt x="1025" y="1434"/>
                </a:lnTo>
                <a:lnTo>
                  <a:pt x="1056" y="1433"/>
                </a:lnTo>
                <a:lnTo>
                  <a:pt x="1108" y="1427"/>
                </a:lnTo>
                <a:lnTo>
                  <a:pt x="1108" y="1427"/>
                </a:lnTo>
                <a:lnTo>
                  <a:pt x="1111" y="1425"/>
                </a:lnTo>
                <a:lnTo>
                  <a:pt x="1115" y="1422"/>
                </a:lnTo>
                <a:lnTo>
                  <a:pt x="1126" y="1413"/>
                </a:lnTo>
                <a:lnTo>
                  <a:pt x="1139" y="1399"/>
                </a:lnTo>
                <a:lnTo>
                  <a:pt x="1152" y="1382"/>
                </a:lnTo>
                <a:lnTo>
                  <a:pt x="1179" y="1348"/>
                </a:lnTo>
                <a:lnTo>
                  <a:pt x="1188" y="1332"/>
                </a:lnTo>
                <a:lnTo>
                  <a:pt x="1196" y="1321"/>
                </a:lnTo>
                <a:lnTo>
                  <a:pt x="1196" y="1321"/>
                </a:lnTo>
                <a:lnTo>
                  <a:pt x="1222" y="1264"/>
                </a:lnTo>
                <a:lnTo>
                  <a:pt x="1239" y="1227"/>
                </a:lnTo>
                <a:lnTo>
                  <a:pt x="1239" y="1227"/>
                </a:lnTo>
                <a:lnTo>
                  <a:pt x="1227" y="1223"/>
                </a:lnTo>
                <a:lnTo>
                  <a:pt x="1200" y="1214"/>
                </a:lnTo>
                <a:lnTo>
                  <a:pt x="1185" y="1208"/>
                </a:lnTo>
                <a:lnTo>
                  <a:pt x="1173" y="1202"/>
                </a:lnTo>
                <a:lnTo>
                  <a:pt x="1166" y="1197"/>
                </a:lnTo>
                <a:lnTo>
                  <a:pt x="1162" y="1192"/>
                </a:lnTo>
                <a:lnTo>
                  <a:pt x="1159" y="1188"/>
                </a:lnTo>
                <a:lnTo>
                  <a:pt x="1157" y="1183"/>
                </a:lnTo>
                <a:lnTo>
                  <a:pt x="1157" y="1183"/>
                </a:lnTo>
                <a:lnTo>
                  <a:pt x="1151" y="1149"/>
                </a:lnTo>
                <a:lnTo>
                  <a:pt x="1149" y="1134"/>
                </a:lnTo>
                <a:lnTo>
                  <a:pt x="1151" y="1120"/>
                </a:lnTo>
                <a:lnTo>
                  <a:pt x="1151" y="1120"/>
                </a:lnTo>
                <a:lnTo>
                  <a:pt x="1152" y="1110"/>
                </a:lnTo>
                <a:lnTo>
                  <a:pt x="1152" y="1095"/>
                </a:lnTo>
                <a:lnTo>
                  <a:pt x="1154" y="1058"/>
                </a:lnTo>
                <a:lnTo>
                  <a:pt x="1156" y="1037"/>
                </a:lnTo>
                <a:lnTo>
                  <a:pt x="1159" y="1020"/>
                </a:lnTo>
                <a:lnTo>
                  <a:pt x="1160" y="1014"/>
                </a:lnTo>
                <a:lnTo>
                  <a:pt x="1163" y="1008"/>
                </a:lnTo>
                <a:lnTo>
                  <a:pt x="1166" y="1003"/>
                </a:lnTo>
                <a:lnTo>
                  <a:pt x="1170" y="1002"/>
                </a:lnTo>
                <a:lnTo>
                  <a:pt x="1170" y="1002"/>
                </a:lnTo>
                <a:lnTo>
                  <a:pt x="1174" y="999"/>
                </a:lnTo>
                <a:lnTo>
                  <a:pt x="1179" y="996"/>
                </a:lnTo>
                <a:lnTo>
                  <a:pt x="1187" y="986"/>
                </a:lnTo>
                <a:lnTo>
                  <a:pt x="1194" y="974"/>
                </a:lnTo>
                <a:lnTo>
                  <a:pt x="1200" y="960"/>
                </a:lnTo>
                <a:lnTo>
                  <a:pt x="1207" y="944"/>
                </a:lnTo>
                <a:lnTo>
                  <a:pt x="1210" y="930"/>
                </a:lnTo>
                <a:lnTo>
                  <a:pt x="1213" y="918"/>
                </a:lnTo>
                <a:lnTo>
                  <a:pt x="1214" y="907"/>
                </a:lnTo>
                <a:lnTo>
                  <a:pt x="1214" y="907"/>
                </a:lnTo>
                <a:lnTo>
                  <a:pt x="1211" y="876"/>
                </a:lnTo>
                <a:lnTo>
                  <a:pt x="1205" y="830"/>
                </a:lnTo>
                <a:lnTo>
                  <a:pt x="1196" y="769"/>
                </a:lnTo>
                <a:lnTo>
                  <a:pt x="1151" y="750"/>
                </a:lnTo>
                <a:lnTo>
                  <a:pt x="1089" y="695"/>
                </a:lnTo>
                <a:lnTo>
                  <a:pt x="1114" y="664"/>
                </a:lnTo>
                <a:lnTo>
                  <a:pt x="1114" y="664"/>
                </a:lnTo>
                <a:lnTo>
                  <a:pt x="920" y="451"/>
                </a:lnTo>
                <a:lnTo>
                  <a:pt x="920" y="451"/>
                </a:lnTo>
                <a:lnTo>
                  <a:pt x="844" y="388"/>
                </a:lnTo>
                <a:lnTo>
                  <a:pt x="719" y="344"/>
                </a:lnTo>
                <a:lnTo>
                  <a:pt x="712" y="319"/>
                </a:lnTo>
                <a:lnTo>
                  <a:pt x="743" y="295"/>
                </a:lnTo>
                <a:lnTo>
                  <a:pt x="750" y="175"/>
                </a:lnTo>
                <a:lnTo>
                  <a:pt x="750" y="175"/>
                </a:lnTo>
                <a:lnTo>
                  <a:pt x="768" y="164"/>
                </a:lnTo>
                <a:lnTo>
                  <a:pt x="779" y="155"/>
                </a:lnTo>
                <a:lnTo>
                  <a:pt x="782" y="152"/>
                </a:lnTo>
                <a:lnTo>
                  <a:pt x="782" y="150"/>
                </a:lnTo>
                <a:lnTo>
                  <a:pt x="781" y="150"/>
                </a:lnTo>
                <a:lnTo>
                  <a:pt x="781" y="150"/>
                </a:lnTo>
                <a:lnTo>
                  <a:pt x="757" y="133"/>
                </a:lnTo>
                <a:lnTo>
                  <a:pt x="742" y="119"/>
                </a:lnTo>
                <a:lnTo>
                  <a:pt x="736" y="113"/>
                </a:lnTo>
                <a:lnTo>
                  <a:pt x="731" y="107"/>
                </a:lnTo>
                <a:lnTo>
                  <a:pt x="731" y="107"/>
                </a:lnTo>
                <a:lnTo>
                  <a:pt x="723" y="88"/>
                </a:lnTo>
                <a:lnTo>
                  <a:pt x="712" y="63"/>
                </a:lnTo>
                <a:lnTo>
                  <a:pt x="702" y="39"/>
                </a:lnTo>
                <a:lnTo>
                  <a:pt x="695" y="28"/>
                </a:lnTo>
                <a:lnTo>
                  <a:pt x="688" y="18"/>
                </a:lnTo>
                <a:lnTo>
                  <a:pt x="688" y="18"/>
                </a:lnTo>
                <a:lnTo>
                  <a:pt x="683" y="15"/>
                </a:lnTo>
                <a:lnTo>
                  <a:pt x="675" y="12"/>
                </a:lnTo>
                <a:lnTo>
                  <a:pt x="660" y="6"/>
                </a:lnTo>
                <a:lnTo>
                  <a:pt x="640" y="3"/>
                </a:lnTo>
                <a:lnTo>
                  <a:pt x="616" y="0"/>
                </a:lnTo>
                <a:lnTo>
                  <a:pt x="595" y="0"/>
                </a:lnTo>
                <a:lnTo>
                  <a:pt x="573" y="0"/>
                </a:lnTo>
                <a:lnTo>
                  <a:pt x="556" y="3"/>
                </a:lnTo>
                <a:lnTo>
                  <a:pt x="543" y="6"/>
                </a:lnTo>
                <a:lnTo>
                  <a:pt x="543" y="6"/>
                </a:lnTo>
                <a:lnTo>
                  <a:pt x="517" y="15"/>
                </a:lnTo>
                <a:lnTo>
                  <a:pt x="483" y="29"/>
                </a:lnTo>
                <a:lnTo>
                  <a:pt x="466" y="37"/>
                </a:lnTo>
                <a:lnTo>
                  <a:pt x="451" y="46"/>
                </a:lnTo>
                <a:lnTo>
                  <a:pt x="438" y="57"/>
                </a:lnTo>
                <a:lnTo>
                  <a:pt x="433" y="63"/>
                </a:lnTo>
                <a:lnTo>
                  <a:pt x="430" y="68"/>
                </a:lnTo>
                <a:lnTo>
                  <a:pt x="430" y="68"/>
                </a:lnTo>
                <a:lnTo>
                  <a:pt x="426" y="80"/>
                </a:lnTo>
                <a:lnTo>
                  <a:pt x="423" y="91"/>
                </a:lnTo>
                <a:lnTo>
                  <a:pt x="421" y="102"/>
                </a:lnTo>
                <a:lnTo>
                  <a:pt x="421" y="113"/>
                </a:lnTo>
                <a:lnTo>
                  <a:pt x="421" y="129"/>
                </a:lnTo>
                <a:lnTo>
                  <a:pt x="424" y="138"/>
                </a:lnTo>
                <a:lnTo>
                  <a:pt x="424" y="138"/>
                </a:lnTo>
                <a:lnTo>
                  <a:pt x="437" y="170"/>
                </a:lnTo>
                <a:lnTo>
                  <a:pt x="444" y="192"/>
                </a:lnTo>
                <a:lnTo>
                  <a:pt x="449" y="206"/>
                </a:lnTo>
                <a:lnTo>
                  <a:pt x="449" y="206"/>
                </a:lnTo>
                <a:lnTo>
                  <a:pt x="449" y="215"/>
                </a:lnTo>
                <a:lnTo>
                  <a:pt x="452" y="225"/>
                </a:lnTo>
                <a:lnTo>
                  <a:pt x="455" y="237"/>
                </a:lnTo>
                <a:lnTo>
                  <a:pt x="468" y="250"/>
                </a:lnTo>
                <a:lnTo>
                  <a:pt x="443" y="276"/>
                </a:lnTo>
                <a:lnTo>
                  <a:pt x="468" y="282"/>
                </a:lnTo>
                <a:lnTo>
                  <a:pt x="468" y="282"/>
                </a:lnTo>
                <a:lnTo>
                  <a:pt x="464" y="288"/>
                </a:lnTo>
                <a:lnTo>
                  <a:pt x="461" y="295"/>
                </a:lnTo>
                <a:lnTo>
                  <a:pt x="455" y="301"/>
                </a:lnTo>
                <a:lnTo>
                  <a:pt x="430" y="313"/>
                </a:lnTo>
                <a:lnTo>
                  <a:pt x="430" y="313"/>
                </a:lnTo>
                <a:lnTo>
                  <a:pt x="441" y="315"/>
                </a:lnTo>
                <a:lnTo>
                  <a:pt x="451" y="315"/>
                </a:lnTo>
                <a:lnTo>
                  <a:pt x="461" y="313"/>
                </a:lnTo>
                <a:lnTo>
                  <a:pt x="461" y="313"/>
                </a:lnTo>
                <a:lnTo>
                  <a:pt x="492" y="301"/>
                </a:lnTo>
                <a:lnTo>
                  <a:pt x="486" y="326"/>
                </a:lnTo>
                <a:lnTo>
                  <a:pt x="486" y="326"/>
                </a:lnTo>
                <a:lnTo>
                  <a:pt x="474" y="329"/>
                </a:lnTo>
                <a:lnTo>
                  <a:pt x="447" y="338"/>
                </a:lnTo>
                <a:lnTo>
                  <a:pt x="432" y="344"/>
                </a:lnTo>
                <a:lnTo>
                  <a:pt x="420" y="350"/>
                </a:lnTo>
                <a:lnTo>
                  <a:pt x="409" y="357"/>
                </a:lnTo>
                <a:lnTo>
                  <a:pt x="406" y="360"/>
                </a:lnTo>
                <a:lnTo>
                  <a:pt x="404" y="363"/>
                </a:lnTo>
                <a:lnTo>
                  <a:pt x="404" y="363"/>
                </a:lnTo>
                <a:lnTo>
                  <a:pt x="402" y="372"/>
                </a:lnTo>
                <a:lnTo>
                  <a:pt x="399" y="378"/>
                </a:lnTo>
                <a:lnTo>
                  <a:pt x="396" y="381"/>
                </a:lnTo>
                <a:lnTo>
                  <a:pt x="392" y="386"/>
                </a:lnTo>
                <a:lnTo>
                  <a:pt x="385" y="391"/>
                </a:lnTo>
                <a:lnTo>
                  <a:pt x="378" y="395"/>
                </a:lnTo>
                <a:lnTo>
                  <a:pt x="367" y="400"/>
                </a:lnTo>
                <a:lnTo>
                  <a:pt x="367" y="400"/>
                </a:lnTo>
                <a:lnTo>
                  <a:pt x="344" y="411"/>
                </a:lnTo>
                <a:lnTo>
                  <a:pt x="319" y="426"/>
                </a:lnTo>
                <a:lnTo>
                  <a:pt x="294" y="443"/>
                </a:lnTo>
                <a:lnTo>
                  <a:pt x="283" y="453"/>
                </a:lnTo>
                <a:lnTo>
                  <a:pt x="272" y="464"/>
                </a:lnTo>
                <a:lnTo>
                  <a:pt x="272" y="464"/>
                </a:lnTo>
                <a:lnTo>
                  <a:pt x="268" y="470"/>
                </a:lnTo>
                <a:lnTo>
                  <a:pt x="260" y="481"/>
                </a:lnTo>
                <a:lnTo>
                  <a:pt x="243" y="512"/>
                </a:lnTo>
                <a:lnTo>
                  <a:pt x="223" y="549"/>
                </a:lnTo>
                <a:lnTo>
                  <a:pt x="201" y="592"/>
                </a:lnTo>
                <a:lnTo>
                  <a:pt x="134" y="726"/>
                </a:lnTo>
                <a:lnTo>
                  <a:pt x="134" y="726"/>
                </a:lnTo>
                <a:lnTo>
                  <a:pt x="120" y="760"/>
                </a:lnTo>
                <a:lnTo>
                  <a:pt x="107" y="802"/>
                </a:lnTo>
                <a:lnTo>
                  <a:pt x="100" y="823"/>
                </a:lnTo>
                <a:lnTo>
                  <a:pt x="94" y="844"/>
                </a:lnTo>
                <a:lnTo>
                  <a:pt x="93" y="862"/>
                </a:lnTo>
                <a:lnTo>
                  <a:pt x="91" y="876"/>
                </a:lnTo>
                <a:lnTo>
                  <a:pt x="91" y="876"/>
                </a:lnTo>
                <a:lnTo>
                  <a:pt x="93" y="887"/>
                </a:lnTo>
                <a:lnTo>
                  <a:pt x="96" y="898"/>
                </a:lnTo>
                <a:lnTo>
                  <a:pt x="100" y="907"/>
                </a:lnTo>
                <a:lnTo>
                  <a:pt x="105" y="915"/>
                </a:lnTo>
                <a:lnTo>
                  <a:pt x="114" y="926"/>
                </a:lnTo>
                <a:lnTo>
                  <a:pt x="122" y="932"/>
                </a:lnTo>
                <a:lnTo>
                  <a:pt x="122" y="932"/>
                </a:lnTo>
                <a:lnTo>
                  <a:pt x="131" y="937"/>
                </a:lnTo>
                <a:lnTo>
                  <a:pt x="144" y="943"/>
                </a:lnTo>
                <a:lnTo>
                  <a:pt x="156" y="946"/>
                </a:lnTo>
                <a:lnTo>
                  <a:pt x="162" y="946"/>
                </a:lnTo>
                <a:lnTo>
                  <a:pt x="167" y="944"/>
                </a:lnTo>
                <a:lnTo>
                  <a:pt x="167" y="944"/>
                </a:lnTo>
                <a:lnTo>
                  <a:pt x="173" y="943"/>
                </a:lnTo>
                <a:lnTo>
                  <a:pt x="184" y="940"/>
                </a:lnTo>
                <a:lnTo>
                  <a:pt x="212" y="933"/>
                </a:lnTo>
                <a:lnTo>
                  <a:pt x="248" y="926"/>
                </a:lnTo>
                <a:lnTo>
                  <a:pt x="286" y="913"/>
                </a:lnTo>
                <a:lnTo>
                  <a:pt x="280" y="1020"/>
                </a:lnTo>
                <a:lnTo>
                  <a:pt x="280" y="1020"/>
                </a:lnTo>
                <a:lnTo>
                  <a:pt x="169" y="1022"/>
                </a:lnTo>
                <a:lnTo>
                  <a:pt x="88" y="1022"/>
                </a:lnTo>
                <a:lnTo>
                  <a:pt x="41" y="1020"/>
                </a:lnTo>
                <a:lnTo>
                  <a:pt x="41" y="1020"/>
                </a:lnTo>
                <a:lnTo>
                  <a:pt x="32" y="1020"/>
                </a:lnTo>
                <a:lnTo>
                  <a:pt x="26" y="1022"/>
                </a:lnTo>
                <a:lnTo>
                  <a:pt x="21" y="1027"/>
                </a:lnTo>
                <a:lnTo>
                  <a:pt x="17" y="1031"/>
                </a:lnTo>
                <a:lnTo>
                  <a:pt x="10" y="1040"/>
                </a:lnTo>
                <a:lnTo>
                  <a:pt x="9" y="1045"/>
                </a:lnTo>
                <a:lnTo>
                  <a:pt x="9" y="1045"/>
                </a:lnTo>
                <a:lnTo>
                  <a:pt x="7" y="1050"/>
                </a:lnTo>
                <a:lnTo>
                  <a:pt x="3" y="1061"/>
                </a:lnTo>
                <a:lnTo>
                  <a:pt x="1" y="1067"/>
                </a:lnTo>
                <a:lnTo>
                  <a:pt x="0" y="1073"/>
                </a:lnTo>
                <a:lnTo>
                  <a:pt x="1" y="1079"/>
                </a:lnTo>
                <a:lnTo>
                  <a:pt x="3" y="1082"/>
                </a:lnTo>
                <a:lnTo>
                  <a:pt x="3" y="1082"/>
                </a:lnTo>
                <a:lnTo>
                  <a:pt x="7" y="1085"/>
                </a:lnTo>
                <a:lnTo>
                  <a:pt x="10" y="1090"/>
                </a:lnTo>
                <a:lnTo>
                  <a:pt x="14" y="1101"/>
                </a:lnTo>
                <a:lnTo>
                  <a:pt x="15" y="1113"/>
                </a:lnTo>
                <a:lnTo>
                  <a:pt x="15" y="1113"/>
                </a:lnTo>
                <a:close/>
                <a:moveTo>
                  <a:pt x="618" y="1583"/>
                </a:moveTo>
                <a:lnTo>
                  <a:pt x="618" y="1583"/>
                </a:lnTo>
                <a:lnTo>
                  <a:pt x="640" y="1588"/>
                </a:lnTo>
                <a:lnTo>
                  <a:pt x="664" y="1591"/>
                </a:lnTo>
                <a:lnTo>
                  <a:pt x="686" y="1591"/>
                </a:lnTo>
                <a:lnTo>
                  <a:pt x="694" y="1591"/>
                </a:lnTo>
                <a:lnTo>
                  <a:pt x="700" y="1590"/>
                </a:lnTo>
                <a:lnTo>
                  <a:pt x="700" y="1590"/>
                </a:lnTo>
                <a:lnTo>
                  <a:pt x="714" y="1586"/>
                </a:lnTo>
                <a:lnTo>
                  <a:pt x="737" y="1582"/>
                </a:lnTo>
                <a:lnTo>
                  <a:pt x="768" y="1577"/>
                </a:lnTo>
                <a:lnTo>
                  <a:pt x="768" y="1577"/>
                </a:lnTo>
                <a:lnTo>
                  <a:pt x="764" y="1590"/>
                </a:lnTo>
                <a:lnTo>
                  <a:pt x="760" y="1600"/>
                </a:lnTo>
                <a:lnTo>
                  <a:pt x="760" y="1605"/>
                </a:lnTo>
                <a:lnTo>
                  <a:pt x="762" y="1608"/>
                </a:lnTo>
                <a:lnTo>
                  <a:pt x="762" y="1608"/>
                </a:lnTo>
                <a:lnTo>
                  <a:pt x="765" y="1611"/>
                </a:lnTo>
                <a:lnTo>
                  <a:pt x="768" y="1613"/>
                </a:lnTo>
                <a:lnTo>
                  <a:pt x="774" y="1614"/>
                </a:lnTo>
                <a:lnTo>
                  <a:pt x="776" y="1614"/>
                </a:lnTo>
                <a:lnTo>
                  <a:pt x="777" y="1616"/>
                </a:lnTo>
                <a:lnTo>
                  <a:pt x="777" y="1617"/>
                </a:lnTo>
                <a:lnTo>
                  <a:pt x="774" y="1621"/>
                </a:lnTo>
                <a:lnTo>
                  <a:pt x="774" y="1621"/>
                </a:lnTo>
                <a:lnTo>
                  <a:pt x="770" y="1628"/>
                </a:lnTo>
                <a:lnTo>
                  <a:pt x="764" y="1636"/>
                </a:lnTo>
                <a:lnTo>
                  <a:pt x="762" y="1644"/>
                </a:lnTo>
                <a:lnTo>
                  <a:pt x="762" y="1648"/>
                </a:lnTo>
                <a:lnTo>
                  <a:pt x="762" y="1652"/>
                </a:lnTo>
                <a:lnTo>
                  <a:pt x="762" y="1652"/>
                </a:lnTo>
                <a:lnTo>
                  <a:pt x="774" y="1684"/>
                </a:lnTo>
                <a:lnTo>
                  <a:pt x="774" y="1684"/>
                </a:lnTo>
                <a:lnTo>
                  <a:pt x="764" y="1731"/>
                </a:lnTo>
                <a:lnTo>
                  <a:pt x="756" y="1773"/>
                </a:lnTo>
                <a:lnTo>
                  <a:pt x="750" y="1808"/>
                </a:lnTo>
                <a:lnTo>
                  <a:pt x="750" y="1808"/>
                </a:lnTo>
                <a:lnTo>
                  <a:pt x="746" y="1847"/>
                </a:lnTo>
                <a:lnTo>
                  <a:pt x="745" y="1890"/>
                </a:lnTo>
                <a:lnTo>
                  <a:pt x="743" y="1940"/>
                </a:lnTo>
                <a:lnTo>
                  <a:pt x="743" y="1940"/>
                </a:lnTo>
                <a:lnTo>
                  <a:pt x="754" y="1960"/>
                </a:lnTo>
                <a:lnTo>
                  <a:pt x="760" y="1973"/>
                </a:lnTo>
                <a:lnTo>
                  <a:pt x="762" y="1977"/>
                </a:lnTo>
                <a:lnTo>
                  <a:pt x="762" y="1977"/>
                </a:lnTo>
                <a:lnTo>
                  <a:pt x="762" y="1977"/>
                </a:lnTo>
                <a:lnTo>
                  <a:pt x="756" y="1979"/>
                </a:lnTo>
                <a:lnTo>
                  <a:pt x="742" y="1983"/>
                </a:lnTo>
                <a:lnTo>
                  <a:pt x="725" y="1990"/>
                </a:lnTo>
                <a:lnTo>
                  <a:pt x="700" y="1990"/>
                </a:lnTo>
                <a:lnTo>
                  <a:pt x="661" y="1977"/>
                </a:lnTo>
                <a:lnTo>
                  <a:pt x="661" y="1977"/>
                </a:lnTo>
                <a:lnTo>
                  <a:pt x="655" y="1890"/>
                </a:lnTo>
                <a:lnTo>
                  <a:pt x="655" y="1890"/>
                </a:lnTo>
                <a:lnTo>
                  <a:pt x="657" y="1861"/>
                </a:lnTo>
                <a:lnTo>
                  <a:pt x="657" y="1841"/>
                </a:lnTo>
                <a:lnTo>
                  <a:pt x="655" y="1827"/>
                </a:lnTo>
                <a:lnTo>
                  <a:pt x="655" y="1827"/>
                </a:lnTo>
                <a:lnTo>
                  <a:pt x="654" y="1810"/>
                </a:lnTo>
                <a:lnTo>
                  <a:pt x="649" y="1782"/>
                </a:lnTo>
                <a:lnTo>
                  <a:pt x="646" y="1754"/>
                </a:lnTo>
                <a:lnTo>
                  <a:pt x="643" y="1740"/>
                </a:lnTo>
                <a:lnTo>
                  <a:pt x="624" y="1703"/>
                </a:lnTo>
                <a:lnTo>
                  <a:pt x="624" y="1703"/>
                </a:lnTo>
                <a:lnTo>
                  <a:pt x="626" y="1695"/>
                </a:lnTo>
                <a:lnTo>
                  <a:pt x="626" y="1689"/>
                </a:lnTo>
                <a:lnTo>
                  <a:pt x="624" y="1684"/>
                </a:lnTo>
                <a:lnTo>
                  <a:pt x="624" y="1684"/>
                </a:lnTo>
                <a:lnTo>
                  <a:pt x="624" y="1681"/>
                </a:lnTo>
                <a:lnTo>
                  <a:pt x="624" y="1676"/>
                </a:lnTo>
                <a:lnTo>
                  <a:pt x="627" y="1666"/>
                </a:lnTo>
                <a:lnTo>
                  <a:pt x="630" y="1653"/>
                </a:lnTo>
                <a:lnTo>
                  <a:pt x="632" y="1645"/>
                </a:lnTo>
                <a:lnTo>
                  <a:pt x="630" y="1639"/>
                </a:lnTo>
                <a:lnTo>
                  <a:pt x="630" y="1639"/>
                </a:lnTo>
                <a:lnTo>
                  <a:pt x="629" y="1633"/>
                </a:lnTo>
                <a:lnTo>
                  <a:pt x="624" y="1624"/>
                </a:lnTo>
                <a:lnTo>
                  <a:pt x="615" y="1603"/>
                </a:lnTo>
                <a:lnTo>
                  <a:pt x="612" y="1594"/>
                </a:lnTo>
                <a:lnTo>
                  <a:pt x="610" y="1588"/>
                </a:lnTo>
                <a:lnTo>
                  <a:pt x="610" y="1585"/>
                </a:lnTo>
                <a:lnTo>
                  <a:pt x="612" y="1583"/>
                </a:lnTo>
                <a:lnTo>
                  <a:pt x="615" y="1583"/>
                </a:lnTo>
                <a:lnTo>
                  <a:pt x="618" y="1583"/>
                </a:lnTo>
                <a:lnTo>
                  <a:pt x="618" y="1583"/>
                </a:lnTo>
                <a:close/>
                <a:moveTo>
                  <a:pt x="869" y="657"/>
                </a:moveTo>
                <a:lnTo>
                  <a:pt x="869" y="657"/>
                </a:lnTo>
                <a:lnTo>
                  <a:pt x="926" y="726"/>
                </a:lnTo>
                <a:lnTo>
                  <a:pt x="926" y="726"/>
                </a:lnTo>
                <a:lnTo>
                  <a:pt x="948" y="757"/>
                </a:lnTo>
                <a:lnTo>
                  <a:pt x="960" y="772"/>
                </a:lnTo>
                <a:lnTo>
                  <a:pt x="970" y="781"/>
                </a:lnTo>
                <a:lnTo>
                  <a:pt x="970" y="781"/>
                </a:lnTo>
                <a:lnTo>
                  <a:pt x="973" y="785"/>
                </a:lnTo>
                <a:lnTo>
                  <a:pt x="977" y="785"/>
                </a:lnTo>
                <a:lnTo>
                  <a:pt x="985" y="785"/>
                </a:lnTo>
                <a:lnTo>
                  <a:pt x="994" y="781"/>
                </a:lnTo>
                <a:lnTo>
                  <a:pt x="1001" y="795"/>
                </a:lnTo>
                <a:lnTo>
                  <a:pt x="881" y="808"/>
                </a:lnTo>
                <a:lnTo>
                  <a:pt x="881" y="808"/>
                </a:lnTo>
                <a:lnTo>
                  <a:pt x="880" y="786"/>
                </a:lnTo>
                <a:lnTo>
                  <a:pt x="878" y="769"/>
                </a:lnTo>
                <a:lnTo>
                  <a:pt x="875" y="757"/>
                </a:lnTo>
                <a:lnTo>
                  <a:pt x="875" y="757"/>
                </a:lnTo>
                <a:lnTo>
                  <a:pt x="874" y="737"/>
                </a:lnTo>
                <a:lnTo>
                  <a:pt x="870" y="702"/>
                </a:lnTo>
                <a:lnTo>
                  <a:pt x="869" y="657"/>
                </a:lnTo>
                <a:lnTo>
                  <a:pt x="869" y="657"/>
                </a:lnTo>
                <a:close/>
                <a:moveTo>
                  <a:pt x="963" y="2016"/>
                </a:moveTo>
                <a:lnTo>
                  <a:pt x="1083" y="1977"/>
                </a:lnTo>
                <a:lnTo>
                  <a:pt x="1083" y="1977"/>
                </a:lnTo>
                <a:lnTo>
                  <a:pt x="1083" y="1988"/>
                </a:lnTo>
                <a:lnTo>
                  <a:pt x="1083" y="2021"/>
                </a:lnTo>
                <a:lnTo>
                  <a:pt x="1083" y="2044"/>
                </a:lnTo>
                <a:lnTo>
                  <a:pt x="1080" y="2072"/>
                </a:lnTo>
                <a:lnTo>
                  <a:pt x="1077" y="2104"/>
                </a:lnTo>
                <a:lnTo>
                  <a:pt x="1070" y="2140"/>
                </a:lnTo>
                <a:lnTo>
                  <a:pt x="1070" y="2140"/>
                </a:lnTo>
                <a:lnTo>
                  <a:pt x="1063" y="2179"/>
                </a:lnTo>
                <a:lnTo>
                  <a:pt x="1053" y="2216"/>
                </a:lnTo>
                <a:lnTo>
                  <a:pt x="1042" y="2252"/>
                </a:lnTo>
                <a:lnTo>
                  <a:pt x="1030" y="2284"/>
                </a:lnTo>
                <a:lnTo>
                  <a:pt x="1022" y="2298"/>
                </a:lnTo>
                <a:lnTo>
                  <a:pt x="1015" y="2312"/>
                </a:lnTo>
                <a:lnTo>
                  <a:pt x="1007" y="2323"/>
                </a:lnTo>
                <a:lnTo>
                  <a:pt x="999" y="2332"/>
                </a:lnTo>
                <a:lnTo>
                  <a:pt x="990" y="2340"/>
                </a:lnTo>
                <a:lnTo>
                  <a:pt x="980" y="2346"/>
                </a:lnTo>
                <a:lnTo>
                  <a:pt x="970" y="2349"/>
                </a:lnTo>
                <a:lnTo>
                  <a:pt x="959" y="2351"/>
                </a:lnTo>
                <a:lnTo>
                  <a:pt x="959" y="2351"/>
                </a:lnTo>
                <a:lnTo>
                  <a:pt x="951" y="2351"/>
                </a:lnTo>
                <a:lnTo>
                  <a:pt x="943" y="2348"/>
                </a:lnTo>
                <a:lnTo>
                  <a:pt x="937" y="2345"/>
                </a:lnTo>
                <a:lnTo>
                  <a:pt x="931" y="2340"/>
                </a:lnTo>
                <a:lnTo>
                  <a:pt x="918" y="2331"/>
                </a:lnTo>
                <a:lnTo>
                  <a:pt x="911" y="2318"/>
                </a:lnTo>
                <a:lnTo>
                  <a:pt x="903" y="2306"/>
                </a:lnTo>
                <a:lnTo>
                  <a:pt x="898" y="2295"/>
                </a:lnTo>
                <a:lnTo>
                  <a:pt x="894" y="2284"/>
                </a:lnTo>
                <a:lnTo>
                  <a:pt x="894" y="2284"/>
                </a:lnTo>
                <a:lnTo>
                  <a:pt x="928" y="2291"/>
                </a:lnTo>
                <a:lnTo>
                  <a:pt x="976" y="2297"/>
                </a:lnTo>
                <a:lnTo>
                  <a:pt x="976" y="2297"/>
                </a:lnTo>
                <a:lnTo>
                  <a:pt x="982" y="2297"/>
                </a:lnTo>
                <a:lnTo>
                  <a:pt x="987" y="2292"/>
                </a:lnTo>
                <a:lnTo>
                  <a:pt x="990" y="2286"/>
                </a:lnTo>
                <a:lnTo>
                  <a:pt x="993" y="2280"/>
                </a:lnTo>
                <a:lnTo>
                  <a:pt x="994" y="2264"/>
                </a:lnTo>
                <a:lnTo>
                  <a:pt x="994" y="2253"/>
                </a:lnTo>
                <a:lnTo>
                  <a:pt x="994" y="2253"/>
                </a:lnTo>
                <a:lnTo>
                  <a:pt x="988" y="2215"/>
                </a:lnTo>
                <a:lnTo>
                  <a:pt x="982" y="2190"/>
                </a:lnTo>
                <a:lnTo>
                  <a:pt x="979" y="2179"/>
                </a:lnTo>
                <a:lnTo>
                  <a:pt x="976" y="2171"/>
                </a:lnTo>
                <a:lnTo>
                  <a:pt x="976" y="2171"/>
                </a:lnTo>
                <a:lnTo>
                  <a:pt x="970" y="2157"/>
                </a:lnTo>
                <a:lnTo>
                  <a:pt x="962" y="2139"/>
                </a:lnTo>
                <a:lnTo>
                  <a:pt x="956" y="2121"/>
                </a:lnTo>
                <a:lnTo>
                  <a:pt x="951" y="2109"/>
                </a:lnTo>
                <a:lnTo>
                  <a:pt x="951" y="2109"/>
                </a:lnTo>
                <a:lnTo>
                  <a:pt x="949" y="2103"/>
                </a:lnTo>
                <a:lnTo>
                  <a:pt x="949" y="2090"/>
                </a:lnTo>
                <a:lnTo>
                  <a:pt x="954" y="2058"/>
                </a:lnTo>
                <a:lnTo>
                  <a:pt x="963" y="2016"/>
                </a:lnTo>
                <a:lnTo>
                  <a:pt x="963" y="2016"/>
                </a:lnTo>
                <a:close/>
                <a:moveTo>
                  <a:pt x="1052" y="1715"/>
                </a:moveTo>
                <a:lnTo>
                  <a:pt x="1052" y="1715"/>
                </a:lnTo>
                <a:lnTo>
                  <a:pt x="1056" y="1740"/>
                </a:lnTo>
                <a:lnTo>
                  <a:pt x="1061" y="1763"/>
                </a:lnTo>
                <a:lnTo>
                  <a:pt x="1064" y="1783"/>
                </a:lnTo>
                <a:lnTo>
                  <a:pt x="1064" y="1783"/>
                </a:lnTo>
                <a:lnTo>
                  <a:pt x="1064" y="1804"/>
                </a:lnTo>
                <a:lnTo>
                  <a:pt x="1063" y="1827"/>
                </a:lnTo>
                <a:lnTo>
                  <a:pt x="1061" y="1847"/>
                </a:lnTo>
                <a:lnTo>
                  <a:pt x="1058" y="1859"/>
                </a:lnTo>
                <a:lnTo>
                  <a:pt x="1058" y="1859"/>
                </a:lnTo>
                <a:lnTo>
                  <a:pt x="1053" y="1861"/>
                </a:lnTo>
                <a:lnTo>
                  <a:pt x="1042" y="1866"/>
                </a:lnTo>
                <a:lnTo>
                  <a:pt x="1015" y="1873"/>
                </a:lnTo>
                <a:lnTo>
                  <a:pt x="976" y="1884"/>
                </a:lnTo>
                <a:lnTo>
                  <a:pt x="976" y="1884"/>
                </a:lnTo>
                <a:lnTo>
                  <a:pt x="991" y="1841"/>
                </a:lnTo>
                <a:lnTo>
                  <a:pt x="1007" y="1790"/>
                </a:lnTo>
                <a:lnTo>
                  <a:pt x="1007" y="1790"/>
                </a:lnTo>
                <a:lnTo>
                  <a:pt x="1010" y="1783"/>
                </a:lnTo>
                <a:lnTo>
                  <a:pt x="1015" y="1774"/>
                </a:lnTo>
                <a:lnTo>
                  <a:pt x="1030" y="1749"/>
                </a:lnTo>
                <a:lnTo>
                  <a:pt x="1052" y="1715"/>
                </a:lnTo>
                <a:lnTo>
                  <a:pt x="1052" y="1715"/>
                </a:lnTo>
                <a:close/>
                <a:moveTo>
                  <a:pt x="330" y="2235"/>
                </a:moveTo>
                <a:lnTo>
                  <a:pt x="385" y="2235"/>
                </a:lnTo>
                <a:lnTo>
                  <a:pt x="385" y="2235"/>
                </a:lnTo>
                <a:lnTo>
                  <a:pt x="401" y="2232"/>
                </a:lnTo>
                <a:lnTo>
                  <a:pt x="415" y="2228"/>
                </a:lnTo>
                <a:lnTo>
                  <a:pt x="420" y="2225"/>
                </a:lnTo>
                <a:lnTo>
                  <a:pt x="424" y="2222"/>
                </a:lnTo>
                <a:lnTo>
                  <a:pt x="424" y="2222"/>
                </a:lnTo>
                <a:lnTo>
                  <a:pt x="429" y="2218"/>
                </a:lnTo>
                <a:lnTo>
                  <a:pt x="437" y="2213"/>
                </a:lnTo>
                <a:lnTo>
                  <a:pt x="458" y="2202"/>
                </a:lnTo>
                <a:lnTo>
                  <a:pt x="486" y="2191"/>
                </a:lnTo>
                <a:lnTo>
                  <a:pt x="486" y="2191"/>
                </a:lnTo>
                <a:lnTo>
                  <a:pt x="494" y="2222"/>
                </a:lnTo>
                <a:lnTo>
                  <a:pt x="500" y="2246"/>
                </a:lnTo>
                <a:lnTo>
                  <a:pt x="505" y="2260"/>
                </a:lnTo>
                <a:lnTo>
                  <a:pt x="505" y="2260"/>
                </a:lnTo>
                <a:lnTo>
                  <a:pt x="509" y="2266"/>
                </a:lnTo>
                <a:lnTo>
                  <a:pt x="516" y="2270"/>
                </a:lnTo>
                <a:lnTo>
                  <a:pt x="522" y="2273"/>
                </a:lnTo>
                <a:lnTo>
                  <a:pt x="523" y="2277"/>
                </a:lnTo>
                <a:lnTo>
                  <a:pt x="523" y="2278"/>
                </a:lnTo>
                <a:lnTo>
                  <a:pt x="523" y="2278"/>
                </a:lnTo>
                <a:lnTo>
                  <a:pt x="519" y="2325"/>
                </a:lnTo>
                <a:lnTo>
                  <a:pt x="511" y="2370"/>
                </a:lnTo>
                <a:lnTo>
                  <a:pt x="502" y="2419"/>
                </a:lnTo>
                <a:lnTo>
                  <a:pt x="495" y="2446"/>
                </a:lnTo>
                <a:lnTo>
                  <a:pt x="488" y="2469"/>
                </a:lnTo>
                <a:lnTo>
                  <a:pt x="480" y="2491"/>
                </a:lnTo>
                <a:lnTo>
                  <a:pt x="472" y="2509"/>
                </a:lnTo>
                <a:lnTo>
                  <a:pt x="463" y="2525"/>
                </a:lnTo>
                <a:lnTo>
                  <a:pt x="458" y="2531"/>
                </a:lnTo>
                <a:lnTo>
                  <a:pt x="452" y="2536"/>
                </a:lnTo>
                <a:lnTo>
                  <a:pt x="447" y="2540"/>
                </a:lnTo>
                <a:lnTo>
                  <a:pt x="441" y="2542"/>
                </a:lnTo>
                <a:lnTo>
                  <a:pt x="437" y="2542"/>
                </a:lnTo>
                <a:lnTo>
                  <a:pt x="430" y="2542"/>
                </a:lnTo>
                <a:lnTo>
                  <a:pt x="430" y="2542"/>
                </a:lnTo>
                <a:lnTo>
                  <a:pt x="424" y="2539"/>
                </a:lnTo>
                <a:lnTo>
                  <a:pt x="418" y="2534"/>
                </a:lnTo>
                <a:lnTo>
                  <a:pt x="412" y="2529"/>
                </a:lnTo>
                <a:lnTo>
                  <a:pt x="407" y="2522"/>
                </a:lnTo>
                <a:lnTo>
                  <a:pt x="396" y="2505"/>
                </a:lnTo>
                <a:lnTo>
                  <a:pt x="387" y="2484"/>
                </a:lnTo>
                <a:lnTo>
                  <a:pt x="378" y="2461"/>
                </a:lnTo>
                <a:lnTo>
                  <a:pt x="370" y="2435"/>
                </a:lnTo>
                <a:lnTo>
                  <a:pt x="362" y="2408"/>
                </a:lnTo>
                <a:lnTo>
                  <a:pt x="356" y="2380"/>
                </a:lnTo>
                <a:lnTo>
                  <a:pt x="344" y="2326"/>
                </a:lnTo>
                <a:lnTo>
                  <a:pt x="336" y="2280"/>
                </a:lnTo>
                <a:lnTo>
                  <a:pt x="330" y="2235"/>
                </a:lnTo>
                <a:lnTo>
                  <a:pt x="330" y="22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4"/>
          <p:cNvSpPr>
            <a:spLocks noEditPoints="1"/>
          </p:cNvSpPr>
          <p:nvPr/>
        </p:nvSpPr>
        <p:spPr bwMode="auto">
          <a:xfrm>
            <a:off x="4586797" y="4655283"/>
            <a:ext cx="551006" cy="1729064"/>
          </a:xfrm>
          <a:custGeom>
            <a:avLst/>
            <a:gdLst>
              <a:gd name="T0" fmla="*/ 73 w 824"/>
              <a:gd name="T1" fmla="*/ 492 h 2593"/>
              <a:gd name="T2" fmla="*/ 69 w 824"/>
              <a:gd name="T3" fmla="*/ 716 h 2593"/>
              <a:gd name="T4" fmla="*/ 99 w 824"/>
              <a:gd name="T5" fmla="*/ 749 h 2593"/>
              <a:gd name="T6" fmla="*/ 127 w 824"/>
              <a:gd name="T7" fmla="*/ 930 h 2593"/>
              <a:gd name="T8" fmla="*/ 159 w 824"/>
              <a:gd name="T9" fmla="*/ 1132 h 2593"/>
              <a:gd name="T10" fmla="*/ 3 w 824"/>
              <a:gd name="T11" fmla="*/ 1158 h 2593"/>
              <a:gd name="T12" fmla="*/ 12 w 824"/>
              <a:gd name="T13" fmla="*/ 1214 h 2593"/>
              <a:gd name="T14" fmla="*/ 176 w 824"/>
              <a:gd name="T15" fmla="*/ 1200 h 2593"/>
              <a:gd name="T16" fmla="*/ 193 w 824"/>
              <a:gd name="T17" fmla="*/ 1269 h 2593"/>
              <a:gd name="T18" fmla="*/ 220 w 824"/>
              <a:gd name="T19" fmla="*/ 1630 h 2593"/>
              <a:gd name="T20" fmla="*/ 197 w 824"/>
              <a:gd name="T21" fmla="*/ 1683 h 2593"/>
              <a:gd name="T22" fmla="*/ 198 w 824"/>
              <a:gd name="T23" fmla="*/ 1799 h 2593"/>
              <a:gd name="T24" fmla="*/ 218 w 824"/>
              <a:gd name="T25" fmla="*/ 2001 h 2593"/>
              <a:gd name="T26" fmla="*/ 220 w 824"/>
              <a:gd name="T27" fmla="*/ 2112 h 2593"/>
              <a:gd name="T28" fmla="*/ 237 w 824"/>
              <a:gd name="T29" fmla="*/ 2156 h 2593"/>
              <a:gd name="T30" fmla="*/ 218 w 824"/>
              <a:gd name="T31" fmla="*/ 2272 h 2593"/>
              <a:gd name="T32" fmla="*/ 183 w 824"/>
              <a:gd name="T33" fmla="*/ 2339 h 2593"/>
              <a:gd name="T34" fmla="*/ 254 w 824"/>
              <a:gd name="T35" fmla="*/ 2384 h 2593"/>
              <a:gd name="T36" fmla="*/ 336 w 824"/>
              <a:gd name="T37" fmla="*/ 2396 h 2593"/>
              <a:gd name="T38" fmla="*/ 379 w 824"/>
              <a:gd name="T39" fmla="*/ 2346 h 2593"/>
              <a:gd name="T40" fmla="*/ 423 w 824"/>
              <a:gd name="T41" fmla="*/ 2402 h 2593"/>
              <a:gd name="T42" fmla="*/ 458 w 824"/>
              <a:gd name="T43" fmla="*/ 2582 h 2593"/>
              <a:gd name="T44" fmla="*/ 486 w 824"/>
              <a:gd name="T45" fmla="*/ 2582 h 2593"/>
              <a:gd name="T46" fmla="*/ 506 w 824"/>
              <a:gd name="T47" fmla="*/ 2489 h 2593"/>
              <a:gd name="T48" fmla="*/ 542 w 824"/>
              <a:gd name="T49" fmla="*/ 2467 h 2593"/>
              <a:gd name="T50" fmla="*/ 556 w 824"/>
              <a:gd name="T51" fmla="*/ 2325 h 2593"/>
              <a:gd name="T52" fmla="*/ 604 w 824"/>
              <a:gd name="T53" fmla="*/ 2146 h 2593"/>
              <a:gd name="T54" fmla="*/ 660 w 824"/>
              <a:gd name="T55" fmla="*/ 2089 h 2593"/>
              <a:gd name="T56" fmla="*/ 604 w 824"/>
              <a:gd name="T57" fmla="*/ 2019 h 2593"/>
              <a:gd name="T58" fmla="*/ 637 w 824"/>
              <a:gd name="T59" fmla="*/ 1949 h 2593"/>
              <a:gd name="T60" fmla="*/ 610 w 824"/>
              <a:gd name="T61" fmla="*/ 1838 h 2593"/>
              <a:gd name="T62" fmla="*/ 754 w 824"/>
              <a:gd name="T63" fmla="*/ 1813 h 2593"/>
              <a:gd name="T64" fmla="*/ 664 w 824"/>
              <a:gd name="T65" fmla="*/ 1597 h 2593"/>
              <a:gd name="T66" fmla="*/ 719 w 824"/>
              <a:gd name="T67" fmla="*/ 1562 h 2593"/>
              <a:gd name="T68" fmla="*/ 646 w 824"/>
              <a:gd name="T69" fmla="*/ 1380 h 2593"/>
              <a:gd name="T70" fmla="*/ 644 w 824"/>
              <a:gd name="T71" fmla="*/ 1177 h 2593"/>
              <a:gd name="T72" fmla="*/ 697 w 824"/>
              <a:gd name="T73" fmla="*/ 1146 h 2593"/>
              <a:gd name="T74" fmla="*/ 802 w 824"/>
              <a:gd name="T75" fmla="*/ 1138 h 2593"/>
              <a:gd name="T76" fmla="*/ 815 w 824"/>
              <a:gd name="T77" fmla="*/ 1107 h 2593"/>
              <a:gd name="T78" fmla="*/ 753 w 824"/>
              <a:gd name="T79" fmla="*/ 870 h 2593"/>
              <a:gd name="T80" fmla="*/ 759 w 824"/>
              <a:gd name="T81" fmla="*/ 650 h 2593"/>
              <a:gd name="T82" fmla="*/ 725 w 824"/>
              <a:gd name="T83" fmla="*/ 416 h 2593"/>
              <a:gd name="T84" fmla="*/ 671 w 824"/>
              <a:gd name="T85" fmla="*/ 353 h 2593"/>
              <a:gd name="T86" fmla="*/ 593 w 824"/>
              <a:gd name="T87" fmla="*/ 340 h 2593"/>
              <a:gd name="T88" fmla="*/ 572 w 824"/>
              <a:gd name="T89" fmla="*/ 329 h 2593"/>
              <a:gd name="T90" fmla="*/ 508 w 824"/>
              <a:gd name="T91" fmla="*/ 254 h 2593"/>
              <a:gd name="T92" fmla="*/ 528 w 824"/>
              <a:gd name="T93" fmla="*/ 197 h 2593"/>
              <a:gd name="T94" fmla="*/ 525 w 824"/>
              <a:gd name="T95" fmla="*/ 113 h 2593"/>
              <a:gd name="T96" fmla="*/ 508 w 824"/>
              <a:gd name="T97" fmla="*/ 54 h 2593"/>
              <a:gd name="T98" fmla="*/ 396 w 824"/>
              <a:gd name="T99" fmla="*/ 0 h 2593"/>
              <a:gd name="T100" fmla="*/ 280 w 824"/>
              <a:gd name="T101" fmla="*/ 71 h 2593"/>
              <a:gd name="T102" fmla="*/ 251 w 824"/>
              <a:gd name="T103" fmla="*/ 118 h 2593"/>
              <a:gd name="T104" fmla="*/ 263 w 824"/>
              <a:gd name="T105" fmla="*/ 191 h 2593"/>
              <a:gd name="T106" fmla="*/ 280 w 824"/>
              <a:gd name="T107" fmla="*/ 246 h 2593"/>
              <a:gd name="T108" fmla="*/ 375 w 824"/>
              <a:gd name="T109" fmla="*/ 1565 h 2593"/>
              <a:gd name="T110" fmla="*/ 379 w 824"/>
              <a:gd name="T111" fmla="*/ 1740 h 2593"/>
              <a:gd name="T112" fmla="*/ 386 w 824"/>
              <a:gd name="T113" fmla="*/ 2025 h 2593"/>
              <a:gd name="T114" fmla="*/ 350 w 824"/>
              <a:gd name="T115" fmla="*/ 2075 h 2593"/>
              <a:gd name="T116" fmla="*/ 341 w 824"/>
              <a:gd name="T117" fmla="*/ 2002 h 2593"/>
              <a:gd name="T118" fmla="*/ 336 w 824"/>
              <a:gd name="T119" fmla="*/ 1794 h 2593"/>
              <a:gd name="T120" fmla="*/ 344 w 824"/>
              <a:gd name="T121" fmla="*/ 1684 h 2593"/>
              <a:gd name="T122" fmla="*/ 330 w 824"/>
              <a:gd name="T123" fmla="*/ 1543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4" h="2593">
                <a:moveTo>
                  <a:pt x="302" y="301"/>
                </a:moveTo>
                <a:lnTo>
                  <a:pt x="297" y="329"/>
                </a:lnTo>
                <a:lnTo>
                  <a:pt x="269" y="329"/>
                </a:lnTo>
                <a:lnTo>
                  <a:pt x="198" y="366"/>
                </a:lnTo>
                <a:lnTo>
                  <a:pt x="138" y="422"/>
                </a:lnTo>
                <a:lnTo>
                  <a:pt x="73" y="492"/>
                </a:lnTo>
                <a:lnTo>
                  <a:pt x="73" y="492"/>
                </a:lnTo>
                <a:lnTo>
                  <a:pt x="66" y="575"/>
                </a:lnTo>
                <a:lnTo>
                  <a:pt x="63" y="640"/>
                </a:lnTo>
                <a:lnTo>
                  <a:pt x="62" y="688"/>
                </a:lnTo>
                <a:lnTo>
                  <a:pt x="62" y="688"/>
                </a:lnTo>
                <a:lnTo>
                  <a:pt x="62" y="702"/>
                </a:lnTo>
                <a:lnTo>
                  <a:pt x="65" y="710"/>
                </a:lnTo>
                <a:lnTo>
                  <a:pt x="69" y="716"/>
                </a:lnTo>
                <a:lnTo>
                  <a:pt x="74" y="718"/>
                </a:lnTo>
                <a:lnTo>
                  <a:pt x="80" y="718"/>
                </a:lnTo>
                <a:lnTo>
                  <a:pt x="85" y="718"/>
                </a:lnTo>
                <a:lnTo>
                  <a:pt x="88" y="716"/>
                </a:lnTo>
                <a:lnTo>
                  <a:pt x="88" y="716"/>
                </a:lnTo>
                <a:lnTo>
                  <a:pt x="93" y="727"/>
                </a:lnTo>
                <a:lnTo>
                  <a:pt x="99" y="749"/>
                </a:lnTo>
                <a:lnTo>
                  <a:pt x="99" y="749"/>
                </a:lnTo>
                <a:lnTo>
                  <a:pt x="113" y="788"/>
                </a:lnTo>
                <a:lnTo>
                  <a:pt x="122" y="816"/>
                </a:lnTo>
                <a:lnTo>
                  <a:pt x="122" y="816"/>
                </a:lnTo>
                <a:lnTo>
                  <a:pt x="124" y="865"/>
                </a:lnTo>
                <a:lnTo>
                  <a:pt x="127" y="930"/>
                </a:lnTo>
                <a:lnTo>
                  <a:pt x="127" y="930"/>
                </a:lnTo>
                <a:lnTo>
                  <a:pt x="125" y="982"/>
                </a:lnTo>
                <a:lnTo>
                  <a:pt x="125" y="1008"/>
                </a:lnTo>
                <a:lnTo>
                  <a:pt x="127" y="1023"/>
                </a:lnTo>
                <a:lnTo>
                  <a:pt x="127" y="1023"/>
                </a:lnTo>
                <a:lnTo>
                  <a:pt x="148" y="1078"/>
                </a:lnTo>
                <a:lnTo>
                  <a:pt x="159" y="1132"/>
                </a:lnTo>
                <a:lnTo>
                  <a:pt x="159" y="1132"/>
                </a:lnTo>
                <a:lnTo>
                  <a:pt x="88" y="1140"/>
                </a:lnTo>
                <a:lnTo>
                  <a:pt x="35" y="1148"/>
                </a:lnTo>
                <a:lnTo>
                  <a:pt x="17" y="1151"/>
                </a:lnTo>
                <a:lnTo>
                  <a:pt x="6" y="1154"/>
                </a:lnTo>
                <a:lnTo>
                  <a:pt x="6" y="1154"/>
                </a:lnTo>
                <a:lnTo>
                  <a:pt x="4" y="1157"/>
                </a:lnTo>
                <a:lnTo>
                  <a:pt x="3" y="1158"/>
                </a:lnTo>
                <a:lnTo>
                  <a:pt x="0" y="1166"/>
                </a:lnTo>
                <a:lnTo>
                  <a:pt x="0" y="1175"/>
                </a:lnTo>
                <a:lnTo>
                  <a:pt x="1" y="1185"/>
                </a:lnTo>
                <a:lnTo>
                  <a:pt x="3" y="1196"/>
                </a:lnTo>
                <a:lnTo>
                  <a:pt x="6" y="1203"/>
                </a:lnTo>
                <a:lnTo>
                  <a:pt x="9" y="1211"/>
                </a:lnTo>
                <a:lnTo>
                  <a:pt x="12" y="1214"/>
                </a:lnTo>
                <a:lnTo>
                  <a:pt x="12" y="1214"/>
                </a:lnTo>
                <a:lnTo>
                  <a:pt x="21" y="1214"/>
                </a:lnTo>
                <a:lnTo>
                  <a:pt x="40" y="1213"/>
                </a:lnTo>
                <a:lnTo>
                  <a:pt x="94" y="1205"/>
                </a:lnTo>
                <a:lnTo>
                  <a:pt x="170" y="1193"/>
                </a:lnTo>
                <a:lnTo>
                  <a:pt x="170" y="1193"/>
                </a:lnTo>
                <a:lnTo>
                  <a:pt x="176" y="1200"/>
                </a:lnTo>
                <a:lnTo>
                  <a:pt x="183" y="1205"/>
                </a:lnTo>
                <a:lnTo>
                  <a:pt x="187" y="1210"/>
                </a:lnTo>
                <a:lnTo>
                  <a:pt x="187" y="1210"/>
                </a:lnTo>
                <a:lnTo>
                  <a:pt x="189" y="1213"/>
                </a:lnTo>
                <a:lnTo>
                  <a:pt x="190" y="1219"/>
                </a:lnTo>
                <a:lnTo>
                  <a:pt x="192" y="1241"/>
                </a:lnTo>
                <a:lnTo>
                  <a:pt x="193" y="1269"/>
                </a:lnTo>
                <a:lnTo>
                  <a:pt x="187" y="1307"/>
                </a:lnTo>
                <a:lnTo>
                  <a:pt x="187" y="1307"/>
                </a:lnTo>
                <a:lnTo>
                  <a:pt x="198" y="1493"/>
                </a:lnTo>
                <a:lnTo>
                  <a:pt x="198" y="1493"/>
                </a:lnTo>
                <a:lnTo>
                  <a:pt x="203" y="1534"/>
                </a:lnTo>
                <a:lnTo>
                  <a:pt x="210" y="1579"/>
                </a:lnTo>
                <a:lnTo>
                  <a:pt x="220" y="1630"/>
                </a:lnTo>
                <a:lnTo>
                  <a:pt x="220" y="1630"/>
                </a:lnTo>
                <a:lnTo>
                  <a:pt x="212" y="1642"/>
                </a:lnTo>
                <a:lnTo>
                  <a:pt x="204" y="1656"/>
                </a:lnTo>
                <a:lnTo>
                  <a:pt x="201" y="1666"/>
                </a:lnTo>
                <a:lnTo>
                  <a:pt x="198" y="1673"/>
                </a:lnTo>
                <a:lnTo>
                  <a:pt x="198" y="1673"/>
                </a:lnTo>
                <a:lnTo>
                  <a:pt x="197" y="1683"/>
                </a:lnTo>
                <a:lnTo>
                  <a:pt x="197" y="1690"/>
                </a:lnTo>
                <a:lnTo>
                  <a:pt x="200" y="1703"/>
                </a:lnTo>
                <a:lnTo>
                  <a:pt x="203" y="1709"/>
                </a:lnTo>
                <a:lnTo>
                  <a:pt x="204" y="1712"/>
                </a:lnTo>
                <a:lnTo>
                  <a:pt x="204" y="1712"/>
                </a:lnTo>
                <a:lnTo>
                  <a:pt x="201" y="1738"/>
                </a:lnTo>
                <a:lnTo>
                  <a:pt x="198" y="1799"/>
                </a:lnTo>
                <a:lnTo>
                  <a:pt x="197" y="1870"/>
                </a:lnTo>
                <a:lnTo>
                  <a:pt x="197" y="1901"/>
                </a:lnTo>
                <a:lnTo>
                  <a:pt x="198" y="1926"/>
                </a:lnTo>
                <a:lnTo>
                  <a:pt x="198" y="1926"/>
                </a:lnTo>
                <a:lnTo>
                  <a:pt x="203" y="1945"/>
                </a:lnTo>
                <a:lnTo>
                  <a:pt x="207" y="1965"/>
                </a:lnTo>
                <a:lnTo>
                  <a:pt x="218" y="2001"/>
                </a:lnTo>
                <a:lnTo>
                  <a:pt x="228" y="2030"/>
                </a:lnTo>
                <a:lnTo>
                  <a:pt x="231" y="2039"/>
                </a:lnTo>
                <a:lnTo>
                  <a:pt x="231" y="2046"/>
                </a:lnTo>
                <a:lnTo>
                  <a:pt x="231" y="2046"/>
                </a:lnTo>
                <a:lnTo>
                  <a:pt x="231" y="2056"/>
                </a:lnTo>
                <a:lnTo>
                  <a:pt x="228" y="2072"/>
                </a:lnTo>
                <a:lnTo>
                  <a:pt x="220" y="2112"/>
                </a:lnTo>
                <a:lnTo>
                  <a:pt x="220" y="2112"/>
                </a:lnTo>
                <a:lnTo>
                  <a:pt x="220" y="2122"/>
                </a:lnTo>
                <a:lnTo>
                  <a:pt x="221" y="2129"/>
                </a:lnTo>
                <a:lnTo>
                  <a:pt x="223" y="2137"/>
                </a:lnTo>
                <a:lnTo>
                  <a:pt x="226" y="2143"/>
                </a:lnTo>
                <a:lnTo>
                  <a:pt x="234" y="2153"/>
                </a:lnTo>
                <a:lnTo>
                  <a:pt x="237" y="2156"/>
                </a:lnTo>
                <a:lnTo>
                  <a:pt x="254" y="2188"/>
                </a:lnTo>
                <a:lnTo>
                  <a:pt x="254" y="2188"/>
                </a:lnTo>
                <a:lnTo>
                  <a:pt x="240" y="2219"/>
                </a:lnTo>
                <a:lnTo>
                  <a:pt x="226" y="2260"/>
                </a:lnTo>
                <a:lnTo>
                  <a:pt x="226" y="2260"/>
                </a:lnTo>
                <a:lnTo>
                  <a:pt x="223" y="2264"/>
                </a:lnTo>
                <a:lnTo>
                  <a:pt x="218" y="2272"/>
                </a:lnTo>
                <a:lnTo>
                  <a:pt x="204" y="2292"/>
                </a:lnTo>
                <a:lnTo>
                  <a:pt x="190" y="2312"/>
                </a:lnTo>
                <a:lnTo>
                  <a:pt x="186" y="2322"/>
                </a:lnTo>
                <a:lnTo>
                  <a:pt x="183" y="2331"/>
                </a:lnTo>
                <a:lnTo>
                  <a:pt x="183" y="2331"/>
                </a:lnTo>
                <a:lnTo>
                  <a:pt x="181" y="2334"/>
                </a:lnTo>
                <a:lnTo>
                  <a:pt x="183" y="2339"/>
                </a:lnTo>
                <a:lnTo>
                  <a:pt x="189" y="2346"/>
                </a:lnTo>
                <a:lnTo>
                  <a:pt x="198" y="2354"/>
                </a:lnTo>
                <a:lnTo>
                  <a:pt x="210" y="2362"/>
                </a:lnTo>
                <a:lnTo>
                  <a:pt x="232" y="2374"/>
                </a:lnTo>
                <a:lnTo>
                  <a:pt x="243" y="2379"/>
                </a:lnTo>
                <a:lnTo>
                  <a:pt x="243" y="2379"/>
                </a:lnTo>
                <a:lnTo>
                  <a:pt x="254" y="2384"/>
                </a:lnTo>
                <a:lnTo>
                  <a:pt x="280" y="2391"/>
                </a:lnTo>
                <a:lnTo>
                  <a:pt x="296" y="2396"/>
                </a:lnTo>
                <a:lnTo>
                  <a:pt x="311" y="2398"/>
                </a:lnTo>
                <a:lnTo>
                  <a:pt x="325" y="2399"/>
                </a:lnTo>
                <a:lnTo>
                  <a:pt x="331" y="2398"/>
                </a:lnTo>
                <a:lnTo>
                  <a:pt x="336" y="2396"/>
                </a:lnTo>
                <a:lnTo>
                  <a:pt x="336" y="2396"/>
                </a:lnTo>
                <a:lnTo>
                  <a:pt x="351" y="2387"/>
                </a:lnTo>
                <a:lnTo>
                  <a:pt x="365" y="2374"/>
                </a:lnTo>
                <a:lnTo>
                  <a:pt x="372" y="2368"/>
                </a:lnTo>
                <a:lnTo>
                  <a:pt x="376" y="2360"/>
                </a:lnTo>
                <a:lnTo>
                  <a:pt x="378" y="2354"/>
                </a:lnTo>
                <a:lnTo>
                  <a:pt x="379" y="2346"/>
                </a:lnTo>
                <a:lnTo>
                  <a:pt x="379" y="2346"/>
                </a:lnTo>
                <a:lnTo>
                  <a:pt x="376" y="2280"/>
                </a:lnTo>
                <a:lnTo>
                  <a:pt x="375" y="2227"/>
                </a:lnTo>
                <a:lnTo>
                  <a:pt x="396" y="2193"/>
                </a:lnTo>
                <a:lnTo>
                  <a:pt x="396" y="2193"/>
                </a:lnTo>
                <a:lnTo>
                  <a:pt x="406" y="2272"/>
                </a:lnTo>
                <a:lnTo>
                  <a:pt x="415" y="2340"/>
                </a:lnTo>
                <a:lnTo>
                  <a:pt x="423" y="2402"/>
                </a:lnTo>
                <a:lnTo>
                  <a:pt x="423" y="2402"/>
                </a:lnTo>
                <a:lnTo>
                  <a:pt x="432" y="2461"/>
                </a:lnTo>
                <a:lnTo>
                  <a:pt x="435" y="2492"/>
                </a:lnTo>
                <a:lnTo>
                  <a:pt x="441" y="2523"/>
                </a:lnTo>
                <a:lnTo>
                  <a:pt x="446" y="2551"/>
                </a:lnTo>
                <a:lnTo>
                  <a:pt x="454" y="2574"/>
                </a:lnTo>
                <a:lnTo>
                  <a:pt x="458" y="2582"/>
                </a:lnTo>
                <a:lnTo>
                  <a:pt x="463" y="2588"/>
                </a:lnTo>
                <a:lnTo>
                  <a:pt x="468" y="2591"/>
                </a:lnTo>
                <a:lnTo>
                  <a:pt x="472" y="2593"/>
                </a:lnTo>
                <a:lnTo>
                  <a:pt x="472" y="2593"/>
                </a:lnTo>
                <a:lnTo>
                  <a:pt x="479" y="2591"/>
                </a:lnTo>
                <a:lnTo>
                  <a:pt x="483" y="2588"/>
                </a:lnTo>
                <a:lnTo>
                  <a:pt x="486" y="2582"/>
                </a:lnTo>
                <a:lnTo>
                  <a:pt x="491" y="2576"/>
                </a:lnTo>
                <a:lnTo>
                  <a:pt x="497" y="2559"/>
                </a:lnTo>
                <a:lnTo>
                  <a:pt x="500" y="2540"/>
                </a:lnTo>
                <a:lnTo>
                  <a:pt x="503" y="2522"/>
                </a:lnTo>
                <a:lnTo>
                  <a:pt x="505" y="2505"/>
                </a:lnTo>
                <a:lnTo>
                  <a:pt x="506" y="2489"/>
                </a:lnTo>
                <a:lnTo>
                  <a:pt x="506" y="2489"/>
                </a:lnTo>
                <a:lnTo>
                  <a:pt x="511" y="2491"/>
                </a:lnTo>
                <a:lnTo>
                  <a:pt x="519" y="2491"/>
                </a:lnTo>
                <a:lnTo>
                  <a:pt x="528" y="2489"/>
                </a:lnTo>
                <a:lnTo>
                  <a:pt x="528" y="2489"/>
                </a:lnTo>
                <a:lnTo>
                  <a:pt x="533" y="2484"/>
                </a:lnTo>
                <a:lnTo>
                  <a:pt x="537" y="2478"/>
                </a:lnTo>
                <a:lnTo>
                  <a:pt x="542" y="2467"/>
                </a:lnTo>
                <a:lnTo>
                  <a:pt x="545" y="2452"/>
                </a:lnTo>
                <a:lnTo>
                  <a:pt x="548" y="2433"/>
                </a:lnTo>
                <a:lnTo>
                  <a:pt x="551" y="2412"/>
                </a:lnTo>
                <a:lnTo>
                  <a:pt x="554" y="2387"/>
                </a:lnTo>
                <a:lnTo>
                  <a:pt x="554" y="2357"/>
                </a:lnTo>
                <a:lnTo>
                  <a:pt x="554" y="2357"/>
                </a:lnTo>
                <a:lnTo>
                  <a:pt x="556" y="2325"/>
                </a:lnTo>
                <a:lnTo>
                  <a:pt x="554" y="2287"/>
                </a:lnTo>
                <a:lnTo>
                  <a:pt x="551" y="2215"/>
                </a:lnTo>
                <a:lnTo>
                  <a:pt x="544" y="2134"/>
                </a:lnTo>
                <a:lnTo>
                  <a:pt x="567" y="2123"/>
                </a:lnTo>
                <a:lnTo>
                  <a:pt x="593" y="2156"/>
                </a:lnTo>
                <a:lnTo>
                  <a:pt x="593" y="2156"/>
                </a:lnTo>
                <a:lnTo>
                  <a:pt x="604" y="2146"/>
                </a:lnTo>
                <a:lnTo>
                  <a:pt x="627" y="2128"/>
                </a:lnTo>
                <a:lnTo>
                  <a:pt x="640" y="2117"/>
                </a:lnTo>
                <a:lnTo>
                  <a:pt x="651" y="2106"/>
                </a:lnTo>
                <a:lnTo>
                  <a:pt x="657" y="2097"/>
                </a:lnTo>
                <a:lnTo>
                  <a:pt x="660" y="2092"/>
                </a:lnTo>
                <a:lnTo>
                  <a:pt x="660" y="2089"/>
                </a:lnTo>
                <a:lnTo>
                  <a:pt x="660" y="2089"/>
                </a:lnTo>
                <a:lnTo>
                  <a:pt x="657" y="2086"/>
                </a:lnTo>
                <a:lnTo>
                  <a:pt x="652" y="2083"/>
                </a:lnTo>
                <a:lnTo>
                  <a:pt x="646" y="2081"/>
                </a:lnTo>
                <a:lnTo>
                  <a:pt x="640" y="2081"/>
                </a:lnTo>
                <a:lnTo>
                  <a:pt x="627" y="2083"/>
                </a:lnTo>
                <a:lnTo>
                  <a:pt x="621" y="2084"/>
                </a:lnTo>
                <a:lnTo>
                  <a:pt x="604" y="2019"/>
                </a:lnTo>
                <a:lnTo>
                  <a:pt x="626" y="1985"/>
                </a:lnTo>
                <a:lnTo>
                  <a:pt x="626" y="1985"/>
                </a:lnTo>
                <a:lnTo>
                  <a:pt x="630" y="1973"/>
                </a:lnTo>
                <a:lnTo>
                  <a:pt x="638" y="1952"/>
                </a:lnTo>
                <a:lnTo>
                  <a:pt x="638" y="1952"/>
                </a:lnTo>
                <a:lnTo>
                  <a:pt x="638" y="1951"/>
                </a:lnTo>
                <a:lnTo>
                  <a:pt x="637" y="1949"/>
                </a:lnTo>
                <a:lnTo>
                  <a:pt x="632" y="1948"/>
                </a:lnTo>
                <a:lnTo>
                  <a:pt x="626" y="1948"/>
                </a:lnTo>
                <a:lnTo>
                  <a:pt x="620" y="1949"/>
                </a:lnTo>
                <a:lnTo>
                  <a:pt x="606" y="1951"/>
                </a:lnTo>
                <a:lnTo>
                  <a:pt x="599" y="1952"/>
                </a:lnTo>
                <a:lnTo>
                  <a:pt x="589" y="1838"/>
                </a:lnTo>
                <a:lnTo>
                  <a:pt x="610" y="1838"/>
                </a:lnTo>
                <a:lnTo>
                  <a:pt x="654" y="1849"/>
                </a:lnTo>
                <a:lnTo>
                  <a:pt x="731" y="1838"/>
                </a:lnTo>
                <a:lnTo>
                  <a:pt x="731" y="1838"/>
                </a:lnTo>
                <a:lnTo>
                  <a:pt x="740" y="1830"/>
                </a:lnTo>
                <a:lnTo>
                  <a:pt x="753" y="1816"/>
                </a:lnTo>
                <a:lnTo>
                  <a:pt x="753" y="1816"/>
                </a:lnTo>
                <a:lnTo>
                  <a:pt x="754" y="1813"/>
                </a:lnTo>
                <a:lnTo>
                  <a:pt x="754" y="1807"/>
                </a:lnTo>
                <a:lnTo>
                  <a:pt x="754" y="1794"/>
                </a:lnTo>
                <a:lnTo>
                  <a:pt x="753" y="1777"/>
                </a:lnTo>
                <a:lnTo>
                  <a:pt x="731" y="1745"/>
                </a:lnTo>
                <a:lnTo>
                  <a:pt x="671" y="1630"/>
                </a:lnTo>
                <a:lnTo>
                  <a:pt x="664" y="1597"/>
                </a:lnTo>
                <a:lnTo>
                  <a:pt x="664" y="1597"/>
                </a:lnTo>
                <a:lnTo>
                  <a:pt x="691" y="1588"/>
                </a:lnTo>
                <a:lnTo>
                  <a:pt x="709" y="1582"/>
                </a:lnTo>
                <a:lnTo>
                  <a:pt x="720" y="1576"/>
                </a:lnTo>
                <a:lnTo>
                  <a:pt x="720" y="1576"/>
                </a:lnTo>
                <a:lnTo>
                  <a:pt x="722" y="1572"/>
                </a:lnTo>
                <a:lnTo>
                  <a:pt x="722" y="1569"/>
                </a:lnTo>
                <a:lnTo>
                  <a:pt x="719" y="1562"/>
                </a:lnTo>
                <a:lnTo>
                  <a:pt x="714" y="1554"/>
                </a:lnTo>
                <a:lnTo>
                  <a:pt x="664" y="1537"/>
                </a:lnTo>
                <a:lnTo>
                  <a:pt x="660" y="1487"/>
                </a:lnTo>
                <a:lnTo>
                  <a:pt x="660" y="1487"/>
                </a:lnTo>
                <a:lnTo>
                  <a:pt x="649" y="1394"/>
                </a:lnTo>
                <a:lnTo>
                  <a:pt x="649" y="1394"/>
                </a:lnTo>
                <a:lnTo>
                  <a:pt x="646" y="1380"/>
                </a:lnTo>
                <a:lnTo>
                  <a:pt x="638" y="1357"/>
                </a:lnTo>
                <a:lnTo>
                  <a:pt x="620" y="1300"/>
                </a:lnTo>
                <a:lnTo>
                  <a:pt x="593" y="1225"/>
                </a:lnTo>
                <a:lnTo>
                  <a:pt x="610" y="1193"/>
                </a:lnTo>
                <a:lnTo>
                  <a:pt x="610" y="1193"/>
                </a:lnTo>
                <a:lnTo>
                  <a:pt x="626" y="1185"/>
                </a:lnTo>
                <a:lnTo>
                  <a:pt x="644" y="1177"/>
                </a:lnTo>
                <a:lnTo>
                  <a:pt x="664" y="1171"/>
                </a:lnTo>
                <a:lnTo>
                  <a:pt x="664" y="1171"/>
                </a:lnTo>
                <a:lnTo>
                  <a:pt x="675" y="1168"/>
                </a:lnTo>
                <a:lnTo>
                  <a:pt x="683" y="1163"/>
                </a:lnTo>
                <a:lnTo>
                  <a:pt x="689" y="1158"/>
                </a:lnTo>
                <a:lnTo>
                  <a:pt x="692" y="1154"/>
                </a:lnTo>
                <a:lnTo>
                  <a:pt x="697" y="1146"/>
                </a:lnTo>
                <a:lnTo>
                  <a:pt x="699" y="1143"/>
                </a:lnTo>
                <a:lnTo>
                  <a:pt x="699" y="1143"/>
                </a:lnTo>
                <a:lnTo>
                  <a:pt x="747" y="1143"/>
                </a:lnTo>
                <a:lnTo>
                  <a:pt x="781" y="1141"/>
                </a:lnTo>
                <a:lnTo>
                  <a:pt x="795" y="1140"/>
                </a:lnTo>
                <a:lnTo>
                  <a:pt x="802" y="1138"/>
                </a:lnTo>
                <a:lnTo>
                  <a:pt x="802" y="1138"/>
                </a:lnTo>
                <a:lnTo>
                  <a:pt x="810" y="1132"/>
                </a:lnTo>
                <a:lnTo>
                  <a:pt x="815" y="1126"/>
                </a:lnTo>
                <a:lnTo>
                  <a:pt x="819" y="1118"/>
                </a:lnTo>
                <a:lnTo>
                  <a:pt x="819" y="1113"/>
                </a:lnTo>
                <a:lnTo>
                  <a:pt x="818" y="1110"/>
                </a:lnTo>
                <a:lnTo>
                  <a:pt x="818" y="1110"/>
                </a:lnTo>
                <a:lnTo>
                  <a:pt x="815" y="1107"/>
                </a:lnTo>
                <a:lnTo>
                  <a:pt x="809" y="1104"/>
                </a:lnTo>
                <a:lnTo>
                  <a:pt x="790" y="1096"/>
                </a:lnTo>
                <a:lnTo>
                  <a:pt x="764" y="1089"/>
                </a:lnTo>
                <a:lnTo>
                  <a:pt x="824" y="1072"/>
                </a:lnTo>
                <a:lnTo>
                  <a:pt x="796" y="1002"/>
                </a:lnTo>
                <a:lnTo>
                  <a:pt x="796" y="935"/>
                </a:lnTo>
                <a:lnTo>
                  <a:pt x="753" y="870"/>
                </a:lnTo>
                <a:lnTo>
                  <a:pt x="742" y="777"/>
                </a:lnTo>
                <a:lnTo>
                  <a:pt x="742" y="777"/>
                </a:lnTo>
                <a:lnTo>
                  <a:pt x="750" y="729"/>
                </a:lnTo>
                <a:lnTo>
                  <a:pt x="757" y="678"/>
                </a:lnTo>
                <a:lnTo>
                  <a:pt x="757" y="678"/>
                </a:lnTo>
                <a:lnTo>
                  <a:pt x="759" y="668"/>
                </a:lnTo>
                <a:lnTo>
                  <a:pt x="759" y="650"/>
                </a:lnTo>
                <a:lnTo>
                  <a:pt x="757" y="602"/>
                </a:lnTo>
                <a:lnTo>
                  <a:pt x="757" y="602"/>
                </a:lnTo>
                <a:lnTo>
                  <a:pt x="757" y="589"/>
                </a:lnTo>
                <a:lnTo>
                  <a:pt x="754" y="575"/>
                </a:lnTo>
                <a:lnTo>
                  <a:pt x="747" y="549"/>
                </a:lnTo>
                <a:lnTo>
                  <a:pt x="736" y="519"/>
                </a:lnTo>
                <a:lnTo>
                  <a:pt x="725" y="416"/>
                </a:lnTo>
                <a:lnTo>
                  <a:pt x="725" y="416"/>
                </a:lnTo>
                <a:lnTo>
                  <a:pt x="705" y="388"/>
                </a:lnTo>
                <a:lnTo>
                  <a:pt x="689" y="367"/>
                </a:lnTo>
                <a:lnTo>
                  <a:pt x="682" y="360"/>
                </a:lnTo>
                <a:lnTo>
                  <a:pt x="675" y="355"/>
                </a:lnTo>
                <a:lnTo>
                  <a:pt x="675" y="355"/>
                </a:lnTo>
                <a:lnTo>
                  <a:pt x="671" y="353"/>
                </a:lnTo>
                <a:lnTo>
                  <a:pt x="664" y="352"/>
                </a:lnTo>
                <a:lnTo>
                  <a:pt x="649" y="349"/>
                </a:lnTo>
                <a:lnTo>
                  <a:pt x="632" y="347"/>
                </a:lnTo>
                <a:lnTo>
                  <a:pt x="615" y="344"/>
                </a:lnTo>
                <a:lnTo>
                  <a:pt x="615" y="344"/>
                </a:lnTo>
                <a:lnTo>
                  <a:pt x="593" y="340"/>
                </a:lnTo>
                <a:lnTo>
                  <a:pt x="593" y="340"/>
                </a:lnTo>
                <a:lnTo>
                  <a:pt x="592" y="338"/>
                </a:lnTo>
                <a:lnTo>
                  <a:pt x="590" y="336"/>
                </a:lnTo>
                <a:lnTo>
                  <a:pt x="589" y="333"/>
                </a:lnTo>
                <a:lnTo>
                  <a:pt x="587" y="332"/>
                </a:lnTo>
                <a:lnTo>
                  <a:pt x="584" y="330"/>
                </a:lnTo>
                <a:lnTo>
                  <a:pt x="572" y="329"/>
                </a:lnTo>
                <a:lnTo>
                  <a:pt x="572" y="329"/>
                </a:lnTo>
                <a:lnTo>
                  <a:pt x="548" y="324"/>
                </a:lnTo>
                <a:lnTo>
                  <a:pt x="519" y="319"/>
                </a:lnTo>
                <a:lnTo>
                  <a:pt x="483" y="312"/>
                </a:lnTo>
                <a:lnTo>
                  <a:pt x="479" y="273"/>
                </a:lnTo>
                <a:lnTo>
                  <a:pt x="506" y="257"/>
                </a:lnTo>
                <a:lnTo>
                  <a:pt x="506" y="257"/>
                </a:lnTo>
                <a:lnTo>
                  <a:pt x="508" y="254"/>
                </a:lnTo>
                <a:lnTo>
                  <a:pt x="511" y="251"/>
                </a:lnTo>
                <a:lnTo>
                  <a:pt x="513" y="243"/>
                </a:lnTo>
                <a:lnTo>
                  <a:pt x="511" y="236"/>
                </a:lnTo>
                <a:lnTo>
                  <a:pt x="511" y="236"/>
                </a:lnTo>
                <a:lnTo>
                  <a:pt x="516" y="226"/>
                </a:lnTo>
                <a:lnTo>
                  <a:pt x="528" y="197"/>
                </a:lnTo>
                <a:lnTo>
                  <a:pt x="528" y="197"/>
                </a:lnTo>
                <a:lnTo>
                  <a:pt x="530" y="188"/>
                </a:lnTo>
                <a:lnTo>
                  <a:pt x="531" y="177"/>
                </a:lnTo>
                <a:lnTo>
                  <a:pt x="531" y="158"/>
                </a:lnTo>
                <a:lnTo>
                  <a:pt x="530" y="139"/>
                </a:lnTo>
                <a:lnTo>
                  <a:pt x="528" y="125"/>
                </a:lnTo>
                <a:lnTo>
                  <a:pt x="528" y="125"/>
                </a:lnTo>
                <a:lnTo>
                  <a:pt x="525" y="113"/>
                </a:lnTo>
                <a:lnTo>
                  <a:pt x="522" y="101"/>
                </a:lnTo>
                <a:lnTo>
                  <a:pt x="519" y="88"/>
                </a:lnTo>
                <a:lnTo>
                  <a:pt x="517" y="76"/>
                </a:lnTo>
                <a:lnTo>
                  <a:pt x="517" y="76"/>
                </a:lnTo>
                <a:lnTo>
                  <a:pt x="516" y="70"/>
                </a:lnTo>
                <a:lnTo>
                  <a:pt x="513" y="65"/>
                </a:lnTo>
                <a:lnTo>
                  <a:pt x="508" y="54"/>
                </a:lnTo>
                <a:lnTo>
                  <a:pt x="500" y="43"/>
                </a:lnTo>
                <a:lnTo>
                  <a:pt x="489" y="54"/>
                </a:lnTo>
                <a:lnTo>
                  <a:pt x="472" y="22"/>
                </a:lnTo>
                <a:lnTo>
                  <a:pt x="461" y="43"/>
                </a:lnTo>
                <a:lnTo>
                  <a:pt x="434" y="17"/>
                </a:lnTo>
                <a:lnTo>
                  <a:pt x="429" y="32"/>
                </a:lnTo>
                <a:lnTo>
                  <a:pt x="396" y="0"/>
                </a:lnTo>
                <a:lnTo>
                  <a:pt x="379" y="22"/>
                </a:lnTo>
                <a:lnTo>
                  <a:pt x="362" y="6"/>
                </a:lnTo>
                <a:lnTo>
                  <a:pt x="351" y="17"/>
                </a:lnTo>
                <a:lnTo>
                  <a:pt x="341" y="11"/>
                </a:lnTo>
                <a:lnTo>
                  <a:pt x="319" y="39"/>
                </a:lnTo>
                <a:lnTo>
                  <a:pt x="302" y="39"/>
                </a:lnTo>
                <a:lnTo>
                  <a:pt x="280" y="71"/>
                </a:lnTo>
                <a:lnTo>
                  <a:pt x="276" y="60"/>
                </a:lnTo>
                <a:lnTo>
                  <a:pt x="276" y="60"/>
                </a:lnTo>
                <a:lnTo>
                  <a:pt x="266" y="77"/>
                </a:lnTo>
                <a:lnTo>
                  <a:pt x="254" y="104"/>
                </a:lnTo>
                <a:lnTo>
                  <a:pt x="254" y="104"/>
                </a:lnTo>
                <a:lnTo>
                  <a:pt x="251" y="110"/>
                </a:lnTo>
                <a:lnTo>
                  <a:pt x="251" y="118"/>
                </a:lnTo>
                <a:lnTo>
                  <a:pt x="249" y="138"/>
                </a:lnTo>
                <a:lnTo>
                  <a:pt x="251" y="158"/>
                </a:lnTo>
                <a:lnTo>
                  <a:pt x="254" y="175"/>
                </a:lnTo>
                <a:lnTo>
                  <a:pt x="254" y="175"/>
                </a:lnTo>
                <a:lnTo>
                  <a:pt x="255" y="181"/>
                </a:lnTo>
                <a:lnTo>
                  <a:pt x="258" y="184"/>
                </a:lnTo>
                <a:lnTo>
                  <a:pt x="263" y="191"/>
                </a:lnTo>
                <a:lnTo>
                  <a:pt x="268" y="191"/>
                </a:lnTo>
                <a:lnTo>
                  <a:pt x="269" y="191"/>
                </a:lnTo>
                <a:lnTo>
                  <a:pt x="269" y="191"/>
                </a:lnTo>
                <a:lnTo>
                  <a:pt x="272" y="208"/>
                </a:lnTo>
                <a:lnTo>
                  <a:pt x="276" y="226"/>
                </a:lnTo>
                <a:lnTo>
                  <a:pt x="280" y="246"/>
                </a:lnTo>
                <a:lnTo>
                  <a:pt x="280" y="246"/>
                </a:lnTo>
                <a:lnTo>
                  <a:pt x="288" y="267"/>
                </a:lnTo>
                <a:lnTo>
                  <a:pt x="296" y="284"/>
                </a:lnTo>
                <a:lnTo>
                  <a:pt x="302" y="301"/>
                </a:lnTo>
                <a:lnTo>
                  <a:pt x="302" y="301"/>
                </a:lnTo>
                <a:close/>
                <a:moveTo>
                  <a:pt x="362" y="1510"/>
                </a:moveTo>
                <a:lnTo>
                  <a:pt x="375" y="1565"/>
                </a:lnTo>
                <a:lnTo>
                  <a:pt x="375" y="1565"/>
                </a:lnTo>
                <a:lnTo>
                  <a:pt x="373" y="1610"/>
                </a:lnTo>
                <a:lnTo>
                  <a:pt x="373" y="1642"/>
                </a:lnTo>
                <a:lnTo>
                  <a:pt x="375" y="1662"/>
                </a:lnTo>
                <a:lnTo>
                  <a:pt x="375" y="1662"/>
                </a:lnTo>
                <a:lnTo>
                  <a:pt x="376" y="1679"/>
                </a:lnTo>
                <a:lnTo>
                  <a:pt x="378" y="1706"/>
                </a:lnTo>
                <a:lnTo>
                  <a:pt x="379" y="1740"/>
                </a:lnTo>
                <a:lnTo>
                  <a:pt x="379" y="1904"/>
                </a:lnTo>
                <a:lnTo>
                  <a:pt x="379" y="1904"/>
                </a:lnTo>
                <a:lnTo>
                  <a:pt x="381" y="1966"/>
                </a:lnTo>
                <a:lnTo>
                  <a:pt x="382" y="1997"/>
                </a:lnTo>
                <a:lnTo>
                  <a:pt x="386" y="2019"/>
                </a:lnTo>
                <a:lnTo>
                  <a:pt x="386" y="2019"/>
                </a:lnTo>
                <a:lnTo>
                  <a:pt x="386" y="2025"/>
                </a:lnTo>
                <a:lnTo>
                  <a:pt x="384" y="2033"/>
                </a:lnTo>
                <a:lnTo>
                  <a:pt x="379" y="2041"/>
                </a:lnTo>
                <a:lnTo>
                  <a:pt x="376" y="2049"/>
                </a:lnTo>
                <a:lnTo>
                  <a:pt x="364" y="2061"/>
                </a:lnTo>
                <a:lnTo>
                  <a:pt x="351" y="2073"/>
                </a:lnTo>
                <a:lnTo>
                  <a:pt x="351" y="2073"/>
                </a:lnTo>
                <a:lnTo>
                  <a:pt x="350" y="2075"/>
                </a:lnTo>
                <a:lnTo>
                  <a:pt x="347" y="2073"/>
                </a:lnTo>
                <a:lnTo>
                  <a:pt x="345" y="2072"/>
                </a:lnTo>
                <a:lnTo>
                  <a:pt x="344" y="2067"/>
                </a:lnTo>
                <a:lnTo>
                  <a:pt x="341" y="2056"/>
                </a:lnTo>
                <a:lnTo>
                  <a:pt x="341" y="2042"/>
                </a:lnTo>
                <a:lnTo>
                  <a:pt x="341" y="2014"/>
                </a:lnTo>
                <a:lnTo>
                  <a:pt x="341" y="2002"/>
                </a:lnTo>
                <a:lnTo>
                  <a:pt x="341" y="2002"/>
                </a:lnTo>
                <a:lnTo>
                  <a:pt x="338" y="1903"/>
                </a:lnTo>
                <a:lnTo>
                  <a:pt x="336" y="1833"/>
                </a:lnTo>
                <a:lnTo>
                  <a:pt x="334" y="1810"/>
                </a:lnTo>
                <a:lnTo>
                  <a:pt x="336" y="1800"/>
                </a:lnTo>
                <a:lnTo>
                  <a:pt x="336" y="1800"/>
                </a:lnTo>
                <a:lnTo>
                  <a:pt x="336" y="1794"/>
                </a:lnTo>
                <a:lnTo>
                  <a:pt x="336" y="1782"/>
                </a:lnTo>
                <a:lnTo>
                  <a:pt x="336" y="1746"/>
                </a:lnTo>
                <a:lnTo>
                  <a:pt x="338" y="1711"/>
                </a:lnTo>
                <a:lnTo>
                  <a:pt x="339" y="1697"/>
                </a:lnTo>
                <a:lnTo>
                  <a:pt x="341" y="1690"/>
                </a:lnTo>
                <a:lnTo>
                  <a:pt x="341" y="1690"/>
                </a:lnTo>
                <a:lnTo>
                  <a:pt x="344" y="1684"/>
                </a:lnTo>
                <a:lnTo>
                  <a:pt x="345" y="1673"/>
                </a:lnTo>
                <a:lnTo>
                  <a:pt x="344" y="1644"/>
                </a:lnTo>
                <a:lnTo>
                  <a:pt x="341" y="1597"/>
                </a:lnTo>
                <a:lnTo>
                  <a:pt x="341" y="1597"/>
                </a:lnTo>
                <a:lnTo>
                  <a:pt x="339" y="1586"/>
                </a:lnTo>
                <a:lnTo>
                  <a:pt x="336" y="1569"/>
                </a:lnTo>
                <a:lnTo>
                  <a:pt x="330" y="1543"/>
                </a:lnTo>
                <a:lnTo>
                  <a:pt x="330" y="1543"/>
                </a:lnTo>
                <a:lnTo>
                  <a:pt x="331" y="1540"/>
                </a:lnTo>
                <a:lnTo>
                  <a:pt x="336" y="1535"/>
                </a:lnTo>
                <a:lnTo>
                  <a:pt x="347" y="1524"/>
                </a:lnTo>
                <a:lnTo>
                  <a:pt x="362" y="1510"/>
                </a:lnTo>
                <a:lnTo>
                  <a:pt x="362" y="15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733120" y="4492159"/>
            <a:ext cx="677750" cy="1803776"/>
          </a:xfrm>
          <a:custGeom>
            <a:avLst/>
            <a:gdLst>
              <a:gd name="T0" fmla="*/ 300 w 1016"/>
              <a:gd name="T1" fmla="*/ 1835 h 2705"/>
              <a:gd name="T2" fmla="*/ 290 w 1016"/>
              <a:gd name="T3" fmla="*/ 1917 h 2705"/>
              <a:gd name="T4" fmla="*/ 412 w 1016"/>
              <a:gd name="T5" fmla="*/ 2340 h 2705"/>
              <a:gd name="T6" fmla="*/ 551 w 1016"/>
              <a:gd name="T7" fmla="*/ 2702 h 2705"/>
              <a:gd name="T8" fmla="*/ 637 w 1016"/>
              <a:gd name="T9" fmla="*/ 2539 h 2705"/>
              <a:gd name="T10" fmla="*/ 644 w 1016"/>
              <a:gd name="T11" fmla="*/ 2153 h 2705"/>
              <a:gd name="T12" fmla="*/ 694 w 1016"/>
              <a:gd name="T13" fmla="*/ 2162 h 2705"/>
              <a:gd name="T14" fmla="*/ 821 w 1016"/>
              <a:gd name="T15" fmla="*/ 2419 h 2705"/>
              <a:gd name="T16" fmla="*/ 922 w 1016"/>
              <a:gd name="T17" fmla="*/ 2362 h 2705"/>
              <a:gd name="T18" fmla="*/ 1005 w 1016"/>
              <a:gd name="T19" fmla="*/ 2222 h 2705"/>
              <a:gd name="T20" fmla="*/ 990 w 1016"/>
              <a:gd name="T21" fmla="*/ 1895 h 2705"/>
              <a:gd name="T22" fmla="*/ 914 w 1016"/>
              <a:gd name="T23" fmla="*/ 1954 h 2705"/>
              <a:gd name="T24" fmla="*/ 830 w 1016"/>
              <a:gd name="T25" fmla="*/ 1587 h 2705"/>
              <a:gd name="T26" fmla="*/ 868 w 1016"/>
              <a:gd name="T27" fmla="*/ 1236 h 2705"/>
              <a:gd name="T28" fmla="*/ 869 w 1016"/>
              <a:gd name="T29" fmla="*/ 1131 h 2705"/>
              <a:gd name="T30" fmla="*/ 900 w 1016"/>
              <a:gd name="T31" fmla="*/ 1089 h 2705"/>
              <a:gd name="T32" fmla="*/ 940 w 1016"/>
              <a:gd name="T33" fmla="*/ 1174 h 2705"/>
              <a:gd name="T34" fmla="*/ 934 w 1016"/>
              <a:gd name="T35" fmla="*/ 949 h 2705"/>
              <a:gd name="T36" fmla="*/ 965 w 1016"/>
              <a:gd name="T37" fmla="*/ 814 h 2705"/>
              <a:gd name="T38" fmla="*/ 899 w 1016"/>
              <a:gd name="T39" fmla="*/ 713 h 2705"/>
              <a:gd name="T40" fmla="*/ 855 w 1016"/>
              <a:gd name="T41" fmla="*/ 546 h 2705"/>
              <a:gd name="T42" fmla="*/ 802 w 1016"/>
              <a:gd name="T43" fmla="*/ 347 h 2705"/>
              <a:gd name="T44" fmla="*/ 823 w 1016"/>
              <a:gd name="T45" fmla="*/ 321 h 2705"/>
              <a:gd name="T46" fmla="*/ 832 w 1016"/>
              <a:gd name="T47" fmla="*/ 288 h 2705"/>
              <a:gd name="T48" fmla="*/ 686 w 1016"/>
              <a:gd name="T49" fmla="*/ 158 h 2705"/>
              <a:gd name="T50" fmla="*/ 520 w 1016"/>
              <a:gd name="T51" fmla="*/ 0 h 2705"/>
              <a:gd name="T52" fmla="*/ 356 w 1016"/>
              <a:gd name="T53" fmla="*/ 82 h 2705"/>
              <a:gd name="T54" fmla="*/ 328 w 1016"/>
              <a:gd name="T55" fmla="*/ 203 h 2705"/>
              <a:gd name="T56" fmla="*/ 254 w 1016"/>
              <a:gd name="T57" fmla="*/ 346 h 2705"/>
              <a:gd name="T58" fmla="*/ 252 w 1016"/>
              <a:gd name="T59" fmla="*/ 383 h 2705"/>
              <a:gd name="T60" fmla="*/ 181 w 1016"/>
              <a:gd name="T61" fmla="*/ 521 h 2705"/>
              <a:gd name="T62" fmla="*/ 88 w 1016"/>
              <a:gd name="T63" fmla="*/ 864 h 2705"/>
              <a:gd name="T64" fmla="*/ 29 w 1016"/>
              <a:gd name="T65" fmla="*/ 1052 h 2705"/>
              <a:gd name="T66" fmla="*/ 0 w 1016"/>
              <a:gd name="T67" fmla="*/ 1154 h 2705"/>
              <a:gd name="T68" fmla="*/ 39 w 1016"/>
              <a:gd name="T69" fmla="*/ 1193 h 2705"/>
              <a:gd name="T70" fmla="*/ 73 w 1016"/>
              <a:gd name="T71" fmla="*/ 1242 h 2705"/>
              <a:gd name="T72" fmla="*/ 119 w 1016"/>
              <a:gd name="T73" fmla="*/ 1227 h 2705"/>
              <a:gd name="T74" fmla="*/ 162 w 1016"/>
              <a:gd name="T75" fmla="*/ 1211 h 2705"/>
              <a:gd name="T76" fmla="*/ 235 w 1016"/>
              <a:gd name="T77" fmla="*/ 1199 h 2705"/>
              <a:gd name="T78" fmla="*/ 308 w 1016"/>
              <a:gd name="T79" fmla="*/ 746 h 2705"/>
              <a:gd name="T80" fmla="*/ 339 w 1016"/>
              <a:gd name="T81" fmla="*/ 867 h 2705"/>
              <a:gd name="T82" fmla="*/ 342 w 1016"/>
              <a:gd name="T83" fmla="*/ 1020 h 2705"/>
              <a:gd name="T84" fmla="*/ 266 w 1016"/>
              <a:gd name="T85" fmla="*/ 1115 h 2705"/>
              <a:gd name="T86" fmla="*/ 127 w 1016"/>
              <a:gd name="T87" fmla="*/ 1048 h 2705"/>
              <a:gd name="T88" fmla="*/ 595 w 1016"/>
              <a:gd name="T89" fmla="*/ 1227 h 2705"/>
              <a:gd name="T90" fmla="*/ 604 w 1016"/>
              <a:gd name="T91" fmla="*/ 1391 h 2705"/>
              <a:gd name="T92" fmla="*/ 527 w 1016"/>
              <a:gd name="T93" fmla="*/ 1256 h 2705"/>
              <a:gd name="T94" fmla="*/ 610 w 1016"/>
              <a:gd name="T95" fmla="*/ 1633 h 2705"/>
              <a:gd name="T96" fmla="*/ 575 w 1016"/>
              <a:gd name="T97" fmla="*/ 1582 h 2705"/>
              <a:gd name="T98" fmla="*/ 542 w 1016"/>
              <a:gd name="T99" fmla="*/ 1509 h 2705"/>
              <a:gd name="T100" fmla="*/ 727 w 1016"/>
              <a:gd name="T101" fmla="*/ 1695 h 2705"/>
              <a:gd name="T102" fmla="*/ 472 w 1016"/>
              <a:gd name="T103" fmla="*/ 2210 h 2705"/>
              <a:gd name="T104" fmla="*/ 586 w 1016"/>
              <a:gd name="T105" fmla="*/ 2243 h 2705"/>
              <a:gd name="T106" fmla="*/ 564 w 1016"/>
              <a:gd name="T107" fmla="*/ 2640 h 2705"/>
              <a:gd name="T108" fmla="*/ 454 w 1016"/>
              <a:gd name="T109" fmla="*/ 2257 h 2705"/>
              <a:gd name="T110" fmla="*/ 542 w 1016"/>
              <a:gd name="T111" fmla="*/ 2084 h 2705"/>
              <a:gd name="T112" fmla="*/ 762 w 1016"/>
              <a:gd name="T113" fmla="*/ 2123 h 2705"/>
              <a:gd name="T114" fmla="*/ 813 w 1016"/>
              <a:gd name="T115" fmla="*/ 2337 h 2705"/>
              <a:gd name="T116" fmla="*/ 826 w 1016"/>
              <a:gd name="T117" fmla="*/ 2024 h 2705"/>
              <a:gd name="T118" fmla="*/ 799 w 1016"/>
              <a:gd name="T119" fmla="*/ 2103 h 2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6" h="2705">
                <a:moveTo>
                  <a:pt x="288" y="1190"/>
                </a:moveTo>
                <a:lnTo>
                  <a:pt x="288" y="1190"/>
                </a:lnTo>
                <a:lnTo>
                  <a:pt x="286" y="1290"/>
                </a:lnTo>
                <a:lnTo>
                  <a:pt x="286" y="1366"/>
                </a:lnTo>
                <a:lnTo>
                  <a:pt x="286" y="1411"/>
                </a:lnTo>
                <a:lnTo>
                  <a:pt x="286" y="1411"/>
                </a:lnTo>
                <a:lnTo>
                  <a:pt x="290" y="1442"/>
                </a:lnTo>
                <a:lnTo>
                  <a:pt x="293" y="1455"/>
                </a:lnTo>
                <a:lnTo>
                  <a:pt x="389" y="1667"/>
                </a:lnTo>
                <a:lnTo>
                  <a:pt x="398" y="1698"/>
                </a:lnTo>
                <a:lnTo>
                  <a:pt x="393" y="1745"/>
                </a:lnTo>
                <a:lnTo>
                  <a:pt x="305" y="1830"/>
                </a:lnTo>
                <a:lnTo>
                  <a:pt x="305" y="1830"/>
                </a:lnTo>
                <a:lnTo>
                  <a:pt x="300" y="1835"/>
                </a:lnTo>
                <a:lnTo>
                  <a:pt x="288" y="1846"/>
                </a:lnTo>
                <a:lnTo>
                  <a:pt x="282" y="1853"/>
                </a:lnTo>
                <a:lnTo>
                  <a:pt x="276" y="1863"/>
                </a:lnTo>
                <a:lnTo>
                  <a:pt x="273" y="1872"/>
                </a:lnTo>
                <a:lnTo>
                  <a:pt x="269" y="1881"/>
                </a:lnTo>
                <a:lnTo>
                  <a:pt x="269" y="1881"/>
                </a:lnTo>
                <a:lnTo>
                  <a:pt x="271" y="1889"/>
                </a:lnTo>
                <a:lnTo>
                  <a:pt x="273" y="1895"/>
                </a:lnTo>
                <a:lnTo>
                  <a:pt x="276" y="1901"/>
                </a:lnTo>
                <a:lnTo>
                  <a:pt x="279" y="1905"/>
                </a:lnTo>
                <a:lnTo>
                  <a:pt x="285" y="1909"/>
                </a:lnTo>
                <a:lnTo>
                  <a:pt x="288" y="1911"/>
                </a:lnTo>
                <a:lnTo>
                  <a:pt x="288" y="1911"/>
                </a:lnTo>
                <a:lnTo>
                  <a:pt x="290" y="1917"/>
                </a:lnTo>
                <a:lnTo>
                  <a:pt x="290" y="1923"/>
                </a:lnTo>
                <a:lnTo>
                  <a:pt x="293" y="1926"/>
                </a:lnTo>
                <a:lnTo>
                  <a:pt x="293" y="1926"/>
                </a:lnTo>
                <a:lnTo>
                  <a:pt x="302" y="1929"/>
                </a:lnTo>
                <a:lnTo>
                  <a:pt x="322" y="1932"/>
                </a:lnTo>
                <a:lnTo>
                  <a:pt x="352" y="1936"/>
                </a:lnTo>
                <a:lnTo>
                  <a:pt x="364" y="1943"/>
                </a:lnTo>
                <a:lnTo>
                  <a:pt x="387" y="1940"/>
                </a:lnTo>
                <a:lnTo>
                  <a:pt x="387" y="1940"/>
                </a:lnTo>
                <a:lnTo>
                  <a:pt x="393" y="2064"/>
                </a:lnTo>
                <a:lnTo>
                  <a:pt x="406" y="2286"/>
                </a:lnTo>
                <a:lnTo>
                  <a:pt x="406" y="2286"/>
                </a:lnTo>
                <a:lnTo>
                  <a:pt x="409" y="2311"/>
                </a:lnTo>
                <a:lnTo>
                  <a:pt x="412" y="2340"/>
                </a:lnTo>
                <a:lnTo>
                  <a:pt x="423" y="2405"/>
                </a:lnTo>
                <a:lnTo>
                  <a:pt x="429" y="2441"/>
                </a:lnTo>
                <a:lnTo>
                  <a:pt x="437" y="2475"/>
                </a:lnTo>
                <a:lnTo>
                  <a:pt x="446" y="2511"/>
                </a:lnTo>
                <a:lnTo>
                  <a:pt x="457" y="2545"/>
                </a:lnTo>
                <a:lnTo>
                  <a:pt x="468" y="2578"/>
                </a:lnTo>
                <a:lnTo>
                  <a:pt x="480" y="2607"/>
                </a:lnTo>
                <a:lnTo>
                  <a:pt x="493" y="2635"/>
                </a:lnTo>
                <a:lnTo>
                  <a:pt x="506" y="2658"/>
                </a:lnTo>
                <a:lnTo>
                  <a:pt x="520" y="2678"/>
                </a:lnTo>
                <a:lnTo>
                  <a:pt x="528" y="2686"/>
                </a:lnTo>
                <a:lnTo>
                  <a:pt x="536" y="2692"/>
                </a:lnTo>
                <a:lnTo>
                  <a:pt x="544" y="2699"/>
                </a:lnTo>
                <a:lnTo>
                  <a:pt x="551" y="2702"/>
                </a:lnTo>
                <a:lnTo>
                  <a:pt x="559" y="2705"/>
                </a:lnTo>
                <a:lnTo>
                  <a:pt x="568" y="2705"/>
                </a:lnTo>
                <a:lnTo>
                  <a:pt x="568" y="2705"/>
                </a:lnTo>
                <a:lnTo>
                  <a:pt x="576" y="2703"/>
                </a:lnTo>
                <a:lnTo>
                  <a:pt x="584" y="2700"/>
                </a:lnTo>
                <a:lnTo>
                  <a:pt x="590" y="2697"/>
                </a:lnTo>
                <a:lnTo>
                  <a:pt x="596" y="2691"/>
                </a:lnTo>
                <a:lnTo>
                  <a:pt x="603" y="2683"/>
                </a:lnTo>
                <a:lnTo>
                  <a:pt x="607" y="2674"/>
                </a:lnTo>
                <a:lnTo>
                  <a:pt x="617" y="2654"/>
                </a:lnTo>
                <a:lnTo>
                  <a:pt x="624" y="2629"/>
                </a:lnTo>
                <a:lnTo>
                  <a:pt x="630" y="2601"/>
                </a:lnTo>
                <a:lnTo>
                  <a:pt x="634" y="2570"/>
                </a:lnTo>
                <a:lnTo>
                  <a:pt x="637" y="2539"/>
                </a:lnTo>
                <a:lnTo>
                  <a:pt x="640" y="2506"/>
                </a:lnTo>
                <a:lnTo>
                  <a:pt x="640" y="2472"/>
                </a:lnTo>
                <a:lnTo>
                  <a:pt x="640" y="2410"/>
                </a:lnTo>
                <a:lnTo>
                  <a:pt x="640" y="2359"/>
                </a:lnTo>
                <a:lnTo>
                  <a:pt x="638" y="2322"/>
                </a:lnTo>
                <a:lnTo>
                  <a:pt x="638" y="2322"/>
                </a:lnTo>
                <a:lnTo>
                  <a:pt x="634" y="2277"/>
                </a:lnTo>
                <a:lnTo>
                  <a:pt x="630" y="2244"/>
                </a:lnTo>
                <a:lnTo>
                  <a:pt x="626" y="2226"/>
                </a:lnTo>
                <a:lnTo>
                  <a:pt x="624" y="2219"/>
                </a:lnTo>
                <a:lnTo>
                  <a:pt x="638" y="2187"/>
                </a:lnTo>
                <a:lnTo>
                  <a:pt x="640" y="2150"/>
                </a:lnTo>
                <a:lnTo>
                  <a:pt x="640" y="2150"/>
                </a:lnTo>
                <a:lnTo>
                  <a:pt x="644" y="2153"/>
                </a:lnTo>
                <a:lnTo>
                  <a:pt x="649" y="2156"/>
                </a:lnTo>
                <a:lnTo>
                  <a:pt x="654" y="2157"/>
                </a:lnTo>
                <a:lnTo>
                  <a:pt x="654" y="2157"/>
                </a:lnTo>
                <a:lnTo>
                  <a:pt x="657" y="2156"/>
                </a:lnTo>
                <a:lnTo>
                  <a:pt x="658" y="2153"/>
                </a:lnTo>
                <a:lnTo>
                  <a:pt x="660" y="2146"/>
                </a:lnTo>
                <a:lnTo>
                  <a:pt x="661" y="2142"/>
                </a:lnTo>
                <a:lnTo>
                  <a:pt x="663" y="2140"/>
                </a:lnTo>
                <a:lnTo>
                  <a:pt x="666" y="2139"/>
                </a:lnTo>
                <a:lnTo>
                  <a:pt x="669" y="2140"/>
                </a:lnTo>
                <a:lnTo>
                  <a:pt x="669" y="2140"/>
                </a:lnTo>
                <a:lnTo>
                  <a:pt x="677" y="2146"/>
                </a:lnTo>
                <a:lnTo>
                  <a:pt x="686" y="2154"/>
                </a:lnTo>
                <a:lnTo>
                  <a:pt x="694" y="2162"/>
                </a:lnTo>
                <a:lnTo>
                  <a:pt x="694" y="2162"/>
                </a:lnTo>
                <a:lnTo>
                  <a:pt x="713" y="2229"/>
                </a:lnTo>
                <a:lnTo>
                  <a:pt x="742" y="2333"/>
                </a:lnTo>
                <a:lnTo>
                  <a:pt x="742" y="2333"/>
                </a:lnTo>
                <a:lnTo>
                  <a:pt x="748" y="2351"/>
                </a:lnTo>
                <a:lnTo>
                  <a:pt x="756" y="2368"/>
                </a:lnTo>
                <a:lnTo>
                  <a:pt x="765" y="2382"/>
                </a:lnTo>
                <a:lnTo>
                  <a:pt x="775" y="2395"/>
                </a:lnTo>
                <a:lnTo>
                  <a:pt x="785" y="2405"/>
                </a:lnTo>
                <a:lnTo>
                  <a:pt x="796" y="2413"/>
                </a:lnTo>
                <a:lnTo>
                  <a:pt x="806" y="2418"/>
                </a:lnTo>
                <a:lnTo>
                  <a:pt x="816" y="2419"/>
                </a:lnTo>
                <a:lnTo>
                  <a:pt x="816" y="2419"/>
                </a:lnTo>
                <a:lnTo>
                  <a:pt x="821" y="2419"/>
                </a:lnTo>
                <a:lnTo>
                  <a:pt x="826" y="2416"/>
                </a:lnTo>
                <a:lnTo>
                  <a:pt x="832" y="2413"/>
                </a:lnTo>
                <a:lnTo>
                  <a:pt x="837" y="2409"/>
                </a:lnTo>
                <a:lnTo>
                  <a:pt x="847" y="2395"/>
                </a:lnTo>
                <a:lnTo>
                  <a:pt x="857" y="2381"/>
                </a:lnTo>
                <a:lnTo>
                  <a:pt x="872" y="2353"/>
                </a:lnTo>
                <a:lnTo>
                  <a:pt x="878" y="2340"/>
                </a:lnTo>
                <a:lnTo>
                  <a:pt x="878" y="2340"/>
                </a:lnTo>
                <a:lnTo>
                  <a:pt x="881" y="2345"/>
                </a:lnTo>
                <a:lnTo>
                  <a:pt x="885" y="2348"/>
                </a:lnTo>
                <a:lnTo>
                  <a:pt x="891" y="2353"/>
                </a:lnTo>
                <a:lnTo>
                  <a:pt x="899" y="2357"/>
                </a:lnTo>
                <a:lnTo>
                  <a:pt x="909" y="2360"/>
                </a:lnTo>
                <a:lnTo>
                  <a:pt x="922" y="2362"/>
                </a:lnTo>
                <a:lnTo>
                  <a:pt x="939" y="2360"/>
                </a:lnTo>
                <a:lnTo>
                  <a:pt x="939" y="2360"/>
                </a:lnTo>
                <a:lnTo>
                  <a:pt x="956" y="2357"/>
                </a:lnTo>
                <a:lnTo>
                  <a:pt x="971" y="2351"/>
                </a:lnTo>
                <a:lnTo>
                  <a:pt x="985" y="2342"/>
                </a:lnTo>
                <a:lnTo>
                  <a:pt x="996" y="2331"/>
                </a:lnTo>
                <a:lnTo>
                  <a:pt x="1005" y="2317"/>
                </a:lnTo>
                <a:lnTo>
                  <a:pt x="1012" y="2302"/>
                </a:lnTo>
                <a:lnTo>
                  <a:pt x="1015" y="2284"/>
                </a:lnTo>
                <a:lnTo>
                  <a:pt x="1016" y="2267"/>
                </a:lnTo>
                <a:lnTo>
                  <a:pt x="1016" y="2267"/>
                </a:lnTo>
                <a:lnTo>
                  <a:pt x="1016" y="2257"/>
                </a:lnTo>
                <a:lnTo>
                  <a:pt x="1013" y="2246"/>
                </a:lnTo>
                <a:lnTo>
                  <a:pt x="1005" y="2222"/>
                </a:lnTo>
                <a:lnTo>
                  <a:pt x="995" y="2198"/>
                </a:lnTo>
                <a:lnTo>
                  <a:pt x="981" y="2173"/>
                </a:lnTo>
                <a:lnTo>
                  <a:pt x="956" y="2132"/>
                </a:lnTo>
                <a:lnTo>
                  <a:pt x="945" y="2117"/>
                </a:lnTo>
                <a:lnTo>
                  <a:pt x="920" y="2035"/>
                </a:lnTo>
                <a:lnTo>
                  <a:pt x="937" y="2004"/>
                </a:lnTo>
                <a:lnTo>
                  <a:pt x="937" y="2004"/>
                </a:lnTo>
                <a:lnTo>
                  <a:pt x="947" y="1988"/>
                </a:lnTo>
                <a:lnTo>
                  <a:pt x="967" y="1954"/>
                </a:lnTo>
                <a:lnTo>
                  <a:pt x="976" y="1936"/>
                </a:lnTo>
                <a:lnTo>
                  <a:pt x="985" y="1918"/>
                </a:lnTo>
                <a:lnTo>
                  <a:pt x="990" y="1905"/>
                </a:lnTo>
                <a:lnTo>
                  <a:pt x="991" y="1898"/>
                </a:lnTo>
                <a:lnTo>
                  <a:pt x="990" y="1895"/>
                </a:lnTo>
                <a:lnTo>
                  <a:pt x="990" y="1895"/>
                </a:lnTo>
                <a:lnTo>
                  <a:pt x="988" y="1892"/>
                </a:lnTo>
                <a:lnTo>
                  <a:pt x="985" y="1889"/>
                </a:lnTo>
                <a:lnTo>
                  <a:pt x="981" y="1887"/>
                </a:lnTo>
                <a:lnTo>
                  <a:pt x="978" y="1886"/>
                </a:lnTo>
                <a:lnTo>
                  <a:pt x="970" y="1886"/>
                </a:lnTo>
                <a:lnTo>
                  <a:pt x="964" y="1887"/>
                </a:lnTo>
                <a:lnTo>
                  <a:pt x="964" y="1887"/>
                </a:lnTo>
                <a:lnTo>
                  <a:pt x="959" y="1894"/>
                </a:lnTo>
                <a:lnTo>
                  <a:pt x="953" y="1906"/>
                </a:lnTo>
                <a:lnTo>
                  <a:pt x="936" y="1945"/>
                </a:lnTo>
                <a:lnTo>
                  <a:pt x="914" y="1999"/>
                </a:lnTo>
                <a:lnTo>
                  <a:pt x="914" y="1999"/>
                </a:lnTo>
                <a:lnTo>
                  <a:pt x="914" y="1954"/>
                </a:lnTo>
                <a:lnTo>
                  <a:pt x="917" y="1884"/>
                </a:lnTo>
                <a:lnTo>
                  <a:pt x="917" y="1884"/>
                </a:lnTo>
                <a:lnTo>
                  <a:pt x="917" y="1870"/>
                </a:lnTo>
                <a:lnTo>
                  <a:pt x="916" y="1852"/>
                </a:lnTo>
                <a:lnTo>
                  <a:pt x="912" y="1811"/>
                </a:lnTo>
                <a:lnTo>
                  <a:pt x="902" y="1732"/>
                </a:lnTo>
                <a:lnTo>
                  <a:pt x="902" y="1732"/>
                </a:lnTo>
                <a:lnTo>
                  <a:pt x="900" y="1723"/>
                </a:lnTo>
                <a:lnTo>
                  <a:pt x="897" y="1712"/>
                </a:lnTo>
                <a:lnTo>
                  <a:pt x="889" y="1690"/>
                </a:lnTo>
                <a:lnTo>
                  <a:pt x="877" y="1667"/>
                </a:lnTo>
                <a:lnTo>
                  <a:pt x="864" y="1642"/>
                </a:lnTo>
                <a:lnTo>
                  <a:pt x="841" y="1604"/>
                </a:lnTo>
                <a:lnTo>
                  <a:pt x="830" y="1587"/>
                </a:lnTo>
                <a:lnTo>
                  <a:pt x="835" y="1560"/>
                </a:lnTo>
                <a:lnTo>
                  <a:pt x="835" y="1560"/>
                </a:lnTo>
                <a:lnTo>
                  <a:pt x="835" y="1560"/>
                </a:lnTo>
                <a:lnTo>
                  <a:pt x="837" y="1552"/>
                </a:lnTo>
                <a:lnTo>
                  <a:pt x="838" y="1531"/>
                </a:lnTo>
                <a:lnTo>
                  <a:pt x="840" y="1487"/>
                </a:lnTo>
                <a:lnTo>
                  <a:pt x="840" y="1487"/>
                </a:lnTo>
                <a:lnTo>
                  <a:pt x="841" y="1414"/>
                </a:lnTo>
                <a:lnTo>
                  <a:pt x="843" y="1396"/>
                </a:lnTo>
                <a:lnTo>
                  <a:pt x="843" y="1377"/>
                </a:lnTo>
                <a:lnTo>
                  <a:pt x="843" y="1377"/>
                </a:lnTo>
                <a:lnTo>
                  <a:pt x="849" y="1342"/>
                </a:lnTo>
                <a:lnTo>
                  <a:pt x="857" y="1295"/>
                </a:lnTo>
                <a:lnTo>
                  <a:pt x="868" y="1236"/>
                </a:lnTo>
                <a:lnTo>
                  <a:pt x="868" y="1236"/>
                </a:lnTo>
                <a:lnTo>
                  <a:pt x="872" y="1235"/>
                </a:lnTo>
                <a:lnTo>
                  <a:pt x="878" y="1233"/>
                </a:lnTo>
                <a:lnTo>
                  <a:pt x="885" y="1230"/>
                </a:lnTo>
                <a:lnTo>
                  <a:pt x="891" y="1225"/>
                </a:lnTo>
                <a:lnTo>
                  <a:pt x="897" y="1221"/>
                </a:lnTo>
                <a:lnTo>
                  <a:pt x="900" y="1211"/>
                </a:lnTo>
                <a:lnTo>
                  <a:pt x="902" y="1200"/>
                </a:lnTo>
                <a:lnTo>
                  <a:pt x="902" y="1200"/>
                </a:lnTo>
                <a:lnTo>
                  <a:pt x="900" y="1188"/>
                </a:lnTo>
                <a:lnTo>
                  <a:pt x="897" y="1174"/>
                </a:lnTo>
                <a:lnTo>
                  <a:pt x="891" y="1162"/>
                </a:lnTo>
                <a:lnTo>
                  <a:pt x="883" y="1149"/>
                </a:lnTo>
                <a:lnTo>
                  <a:pt x="869" y="1131"/>
                </a:lnTo>
                <a:lnTo>
                  <a:pt x="864" y="1123"/>
                </a:lnTo>
                <a:lnTo>
                  <a:pt x="864" y="1100"/>
                </a:lnTo>
                <a:lnTo>
                  <a:pt x="864" y="1100"/>
                </a:lnTo>
                <a:lnTo>
                  <a:pt x="869" y="1107"/>
                </a:lnTo>
                <a:lnTo>
                  <a:pt x="875" y="1110"/>
                </a:lnTo>
                <a:lnTo>
                  <a:pt x="878" y="1112"/>
                </a:lnTo>
                <a:lnTo>
                  <a:pt x="881" y="1112"/>
                </a:lnTo>
                <a:lnTo>
                  <a:pt x="881" y="1112"/>
                </a:lnTo>
                <a:lnTo>
                  <a:pt x="885" y="1110"/>
                </a:lnTo>
                <a:lnTo>
                  <a:pt x="888" y="1107"/>
                </a:lnTo>
                <a:lnTo>
                  <a:pt x="891" y="1098"/>
                </a:lnTo>
                <a:lnTo>
                  <a:pt x="894" y="1095"/>
                </a:lnTo>
                <a:lnTo>
                  <a:pt x="895" y="1090"/>
                </a:lnTo>
                <a:lnTo>
                  <a:pt x="900" y="1089"/>
                </a:lnTo>
                <a:lnTo>
                  <a:pt x="906" y="1089"/>
                </a:lnTo>
                <a:lnTo>
                  <a:pt x="906" y="1089"/>
                </a:lnTo>
                <a:lnTo>
                  <a:pt x="912" y="1090"/>
                </a:lnTo>
                <a:lnTo>
                  <a:pt x="916" y="1095"/>
                </a:lnTo>
                <a:lnTo>
                  <a:pt x="919" y="1101"/>
                </a:lnTo>
                <a:lnTo>
                  <a:pt x="920" y="1109"/>
                </a:lnTo>
                <a:lnTo>
                  <a:pt x="922" y="1126"/>
                </a:lnTo>
                <a:lnTo>
                  <a:pt x="925" y="1140"/>
                </a:lnTo>
                <a:lnTo>
                  <a:pt x="925" y="1140"/>
                </a:lnTo>
                <a:lnTo>
                  <a:pt x="931" y="1162"/>
                </a:lnTo>
                <a:lnTo>
                  <a:pt x="934" y="1171"/>
                </a:lnTo>
                <a:lnTo>
                  <a:pt x="937" y="1174"/>
                </a:lnTo>
                <a:lnTo>
                  <a:pt x="940" y="1174"/>
                </a:lnTo>
                <a:lnTo>
                  <a:pt x="940" y="1174"/>
                </a:lnTo>
                <a:lnTo>
                  <a:pt x="948" y="1176"/>
                </a:lnTo>
                <a:lnTo>
                  <a:pt x="954" y="1174"/>
                </a:lnTo>
                <a:lnTo>
                  <a:pt x="957" y="1171"/>
                </a:lnTo>
                <a:lnTo>
                  <a:pt x="959" y="1168"/>
                </a:lnTo>
                <a:lnTo>
                  <a:pt x="959" y="1168"/>
                </a:lnTo>
                <a:lnTo>
                  <a:pt x="954" y="1145"/>
                </a:lnTo>
                <a:lnTo>
                  <a:pt x="943" y="1103"/>
                </a:lnTo>
                <a:lnTo>
                  <a:pt x="926" y="1042"/>
                </a:lnTo>
                <a:lnTo>
                  <a:pt x="926" y="1042"/>
                </a:lnTo>
                <a:lnTo>
                  <a:pt x="933" y="1007"/>
                </a:lnTo>
                <a:lnTo>
                  <a:pt x="936" y="980"/>
                </a:lnTo>
                <a:lnTo>
                  <a:pt x="937" y="965"/>
                </a:lnTo>
                <a:lnTo>
                  <a:pt x="937" y="965"/>
                </a:lnTo>
                <a:lnTo>
                  <a:pt x="934" y="949"/>
                </a:lnTo>
                <a:lnTo>
                  <a:pt x="934" y="949"/>
                </a:lnTo>
                <a:lnTo>
                  <a:pt x="933" y="937"/>
                </a:lnTo>
                <a:lnTo>
                  <a:pt x="933" y="921"/>
                </a:lnTo>
                <a:lnTo>
                  <a:pt x="934" y="904"/>
                </a:lnTo>
                <a:lnTo>
                  <a:pt x="937" y="890"/>
                </a:lnTo>
                <a:lnTo>
                  <a:pt x="937" y="890"/>
                </a:lnTo>
                <a:lnTo>
                  <a:pt x="940" y="882"/>
                </a:lnTo>
                <a:lnTo>
                  <a:pt x="943" y="873"/>
                </a:lnTo>
                <a:lnTo>
                  <a:pt x="954" y="853"/>
                </a:lnTo>
                <a:lnTo>
                  <a:pt x="961" y="842"/>
                </a:lnTo>
                <a:lnTo>
                  <a:pt x="964" y="833"/>
                </a:lnTo>
                <a:lnTo>
                  <a:pt x="965" y="822"/>
                </a:lnTo>
                <a:lnTo>
                  <a:pt x="965" y="814"/>
                </a:lnTo>
                <a:lnTo>
                  <a:pt x="965" y="814"/>
                </a:lnTo>
                <a:lnTo>
                  <a:pt x="964" y="811"/>
                </a:lnTo>
                <a:lnTo>
                  <a:pt x="961" y="806"/>
                </a:lnTo>
                <a:lnTo>
                  <a:pt x="953" y="802"/>
                </a:lnTo>
                <a:lnTo>
                  <a:pt x="942" y="797"/>
                </a:lnTo>
                <a:lnTo>
                  <a:pt x="931" y="793"/>
                </a:lnTo>
                <a:lnTo>
                  <a:pt x="911" y="788"/>
                </a:lnTo>
                <a:lnTo>
                  <a:pt x="902" y="786"/>
                </a:lnTo>
                <a:lnTo>
                  <a:pt x="902" y="786"/>
                </a:lnTo>
                <a:lnTo>
                  <a:pt x="905" y="768"/>
                </a:lnTo>
                <a:lnTo>
                  <a:pt x="905" y="749"/>
                </a:lnTo>
                <a:lnTo>
                  <a:pt x="903" y="740"/>
                </a:lnTo>
                <a:lnTo>
                  <a:pt x="902" y="729"/>
                </a:lnTo>
                <a:lnTo>
                  <a:pt x="902" y="729"/>
                </a:lnTo>
                <a:lnTo>
                  <a:pt x="899" y="713"/>
                </a:lnTo>
                <a:lnTo>
                  <a:pt x="894" y="704"/>
                </a:lnTo>
                <a:lnTo>
                  <a:pt x="892" y="696"/>
                </a:lnTo>
                <a:lnTo>
                  <a:pt x="891" y="692"/>
                </a:lnTo>
                <a:lnTo>
                  <a:pt x="891" y="692"/>
                </a:lnTo>
                <a:lnTo>
                  <a:pt x="895" y="668"/>
                </a:lnTo>
                <a:lnTo>
                  <a:pt x="899" y="650"/>
                </a:lnTo>
                <a:lnTo>
                  <a:pt x="900" y="630"/>
                </a:lnTo>
                <a:lnTo>
                  <a:pt x="900" y="630"/>
                </a:lnTo>
                <a:lnTo>
                  <a:pt x="899" y="619"/>
                </a:lnTo>
                <a:lnTo>
                  <a:pt x="894" y="605"/>
                </a:lnTo>
                <a:lnTo>
                  <a:pt x="886" y="591"/>
                </a:lnTo>
                <a:lnTo>
                  <a:pt x="877" y="577"/>
                </a:lnTo>
                <a:lnTo>
                  <a:pt x="861" y="555"/>
                </a:lnTo>
                <a:lnTo>
                  <a:pt x="855" y="546"/>
                </a:lnTo>
                <a:lnTo>
                  <a:pt x="855" y="546"/>
                </a:lnTo>
                <a:lnTo>
                  <a:pt x="846" y="509"/>
                </a:lnTo>
                <a:lnTo>
                  <a:pt x="837" y="478"/>
                </a:lnTo>
                <a:lnTo>
                  <a:pt x="833" y="465"/>
                </a:lnTo>
                <a:lnTo>
                  <a:pt x="829" y="456"/>
                </a:lnTo>
                <a:lnTo>
                  <a:pt x="829" y="456"/>
                </a:lnTo>
                <a:lnTo>
                  <a:pt x="824" y="445"/>
                </a:lnTo>
                <a:lnTo>
                  <a:pt x="819" y="428"/>
                </a:lnTo>
                <a:lnTo>
                  <a:pt x="809" y="389"/>
                </a:lnTo>
                <a:lnTo>
                  <a:pt x="802" y="355"/>
                </a:lnTo>
                <a:lnTo>
                  <a:pt x="801" y="347"/>
                </a:lnTo>
                <a:lnTo>
                  <a:pt x="802" y="346"/>
                </a:lnTo>
                <a:lnTo>
                  <a:pt x="802" y="347"/>
                </a:lnTo>
                <a:lnTo>
                  <a:pt x="802" y="347"/>
                </a:lnTo>
                <a:lnTo>
                  <a:pt x="806" y="349"/>
                </a:lnTo>
                <a:lnTo>
                  <a:pt x="807" y="347"/>
                </a:lnTo>
                <a:lnTo>
                  <a:pt x="810" y="337"/>
                </a:lnTo>
                <a:lnTo>
                  <a:pt x="810" y="332"/>
                </a:lnTo>
                <a:lnTo>
                  <a:pt x="812" y="327"/>
                </a:lnTo>
                <a:lnTo>
                  <a:pt x="813" y="327"/>
                </a:lnTo>
                <a:lnTo>
                  <a:pt x="815" y="327"/>
                </a:lnTo>
                <a:lnTo>
                  <a:pt x="818" y="332"/>
                </a:lnTo>
                <a:lnTo>
                  <a:pt x="818" y="332"/>
                </a:lnTo>
                <a:lnTo>
                  <a:pt x="821" y="337"/>
                </a:lnTo>
                <a:lnTo>
                  <a:pt x="821" y="338"/>
                </a:lnTo>
                <a:lnTo>
                  <a:pt x="823" y="337"/>
                </a:lnTo>
                <a:lnTo>
                  <a:pt x="823" y="327"/>
                </a:lnTo>
                <a:lnTo>
                  <a:pt x="823" y="321"/>
                </a:lnTo>
                <a:lnTo>
                  <a:pt x="824" y="316"/>
                </a:lnTo>
                <a:lnTo>
                  <a:pt x="824" y="315"/>
                </a:lnTo>
                <a:lnTo>
                  <a:pt x="826" y="313"/>
                </a:lnTo>
                <a:lnTo>
                  <a:pt x="829" y="313"/>
                </a:lnTo>
                <a:lnTo>
                  <a:pt x="830" y="316"/>
                </a:lnTo>
                <a:lnTo>
                  <a:pt x="830" y="316"/>
                </a:lnTo>
                <a:lnTo>
                  <a:pt x="837" y="319"/>
                </a:lnTo>
                <a:lnTo>
                  <a:pt x="841" y="321"/>
                </a:lnTo>
                <a:lnTo>
                  <a:pt x="846" y="321"/>
                </a:lnTo>
                <a:lnTo>
                  <a:pt x="849" y="318"/>
                </a:lnTo>
                <a:lnTo>
                  <a:pt x="850" y="313"/>
                </a:lnTo>
                <a:lnTo>
                  <a:pt x="849" y="307"/>
                </a:lnTo>
                <a:lnTo>
                  <a:pt x="843" y="298"/>
                </a:lnTo>
                <a:lnTo>
                  <a:pt x="832" y="288"/>
                </a:lnTo>
                <a:lnTo>
                  <a:pt x="832" y="288"/>
                </a:lnTo>
                <a:lnTo>
                  <a:pt x="819" y="279"/>
                </a:lnTo>
                <a:lnTo>
                  <a:pt x="807" y="271"/>
                </a:lnTo>
                <a:lnTo>
                  <a:pt x="795" y="267"/>
                </a:lnTo>
                <a:lnTo>
                  <a:pt x="782" y="264"/>
                </a:lnTo>
                <a:lnTo>
                  <a:pt x="758" y="256"/>
                </a:lnTo>
                <a:lnTo>
                  <a:pt x="745" y="250"/>
                </a:lnTo>
                <a:lnTo>
                  <a:pt x="733" y="242"/>
                </a:lnTo>
                <a:lnTo>
                  <a:pt x="733" y="242"/>
                </a:lnTo>
                <a:lnTo>
                  <a:pt x="727" y="236"/>
                </a:lnTo>
                <a:lnTo>
                  <a:pt x="720" y="228"/>
                </a:lnTo>
                <a:lnTo>
                  <a:pt x="709" y="208"/>
                </a:lnTo>
                <a:lnTo>
                  <a:pt x="697" y="185"/>
                </a:lnTo>
                <a:lnTo>
                  <a:pt x="686" y="158"/>
                </a:lnTo>
                <a:lnTo>
                  <a:pt x="666" y="107"/>
                </a:lnTo>
                <a:lnTo>
                  <a:pt x="657" y="88"/>
                </a:lnTo>
                <a:lnTo>
                  <a:pt x="654" y="81"/>
                </a:lnTo>
                <a:lnTo>
                  <a:pt x="649" y="74"/>
                </a:lnTo>
                <a:lnTo>
                  <a:pt x="649" y="74"/>
                </a:lnTo>
                <a:lnTo>
                  <a:pt x="632" y="56"/>
                </a:lnTo>
                <a:lnTo>
                  <a:pt x="612" y="36"/>
                </a:lnTo>
                <a:lnTo>
                  <a:pt x="599" y="26"/>
                </a:lnTo>
                <a:lnTo>
                  <a:pt x="587" y="19"/>
                </a:lnTo>
                <a:lnTo>
                  <a:pt x="572" y="11"/>
                </a:lnTo>
                <a:lnTo>
                  <a:pt x="555" y="5"/>
                </a:lnTo>
                <a:lnTo>
                  <a:pt x="555" y="5"/>
                </a:lnTo>
                <a:lnTo>
                  <a:pt x="537" y="2"/>
                </a:lnTo>
                <a:lnTo>
                  <a:pt x="520" y="0"/>
                </a:lnTo>
                <a:lnTo>
                  <a:pt x="503" y="0"/>
                </a:lnTo>
                <a:lnTo>
                  <a:pt x="489" y="2"/>
                </a:lnTo>
                <a:lnTo>
                  <a:pt x="469" y="6"/>
                </a:lnTo>
                <a:lnTo>
                  <a:pt x="460" y="11"/>
                </a:lnTo>
                <a:lnTo>
                  <a:pt x="460" y="11"/>
                </a:lnTo>
                <a:lnTo>
                  <a:pt x="448" y="16"/>
                </a:lnTo>
                <a:lnTo>
                  <a:pt x="423" y="28"/>
                </a:lnTo>
                <a:lnTo>
                  <a:pt x="409" y="36"/>
                </a:lnTo>
                <a:lnTo>
                  <a:pt x="395" y="45"/>
                </a:lnTo>
                <a:lnTo>
                  <a:pt x="379" y="56"/>
                </a:lnTo>
                <a:lnTo>
                  <a:pt x="367" y="68"/>
                </a:lnTo>
                <a:lnTo>
                  <a:pt x="367" y="68"/>
                </a:lnTo>
                <a:lnTo>
                  <a:pt x="362" y="74"/>
                </a:lnTo>
                <a:lnTo>
                  <a:pt x="356" y="82"/>
                </a:lnTo>
                <a:lnTo>
                  <a:pt x="345" y="102"/>
                </a:lnTo>
                <a:lnTo>
                  <a:pt x="338" y="124"/>
                </a:lnTo>
                <a:lnTo>
                  <a:pt x="330" y="146"/>
                </a:lnTo>
                <a:lnTo>
                  <a:pt x="324" y="166"/>
                </a:lnTo>
                <a:lnTo>
                  <a:pt x="321" y="181"/>
                </a:lnTo>
                <a:lnTo>
                  <a:pt x="319" y="191"/>
                </a:lnTo>
                <a:lnTo>
                  <a:pt x="321" y="194"/>
                </a:lnTo>
                <a:lnTo>
                  <a:pt x="322" y="192"/>
                </a:lnTo>
                <a:lnTo>
                  <a:pt x="322" y="192"/>
                </a:lnTo>
                <a:lnTo>
                  <a:pt x="325" y="189"/>
                </a:lnTo>
                <a:lnTo>
                  <a:pt x="327" y="189"/>
                </a:lnTo>
                <a:lnTo>
                  <a:pt x="328" y="189"/>
                </a:lnTo>
                <a:lnTo>
                  <a:pt x="328" y="192"/>
                </a:lnTo>
                <a:lnTo>
                  <a:pt x="328" y="203"/>
                </a:lnTo>
                <a:lnTo>
                  <a:pt x="325" y="222"/>
                </a:lnTo>
                <a:lnTo>
                  <a:pt x="325" y="222"/>
                </a:lnTo>
                <a:lnTo>
                  <a:pt x="324" y="240"/>
                </a:lnTo>
                <a:lnTo>
                  <a:pt x="324" y="254"/>
                </a:lnTo>
                <a:lnTo>
                  <a:pt x="322" y="268"/>
                </a:lnTo>
                <a:lnTo>
                  <a:pt x="321" y="275"/>
                </a:lnTo>
                <a:lnTo>
                  <a:pt x="317" y="281"/>
                </a:lnTo>
                <a:lnTo>
                  <a:pt x="317" y="281"/>
                </a:lnTo>
                <a:lnTo>
                  <a:pt x="310" y="296"/>
                </a:lnTo>
                <a:lnTo>
                  <a:pt x="297" y="310"/>
                </a:lnTo>
                <a:lnTo>
                  <a:pt x="282" y="324"/>
                </a:lnTo>
                <a:lnTo>
                  <a:pt x="263" y="338"/>
                </a:lnTo>
                <a:lnTo>
                  <a:pt x="263" y="338"/>
                </a:lnTo>
                <a:lnTo>
                  <a:pt x="254" y="346"/>
                </a:lnTo>
                <a:lnTo>
                  <a:pt x="248" y="355"/>
                </a:lnTo>
                <a:lnTo>
                  <a:pt x="242" y="364"/>
                </a:lnTo>
                <a:lnTo>
                  <a:pt x="238" y="375"/>
                </a:lnTo>
                <a:lnTo>
                  <a:pt x="237" y="383"/>
                </a:lnTo>
                <a:lnTo>
                  <a:pt x="237" y="389"/>
                </a:lnTo>
                <a:lnTo>
                  <a:pt x="238" y="392"/>
                </a:lnTo>
                <a:lnTo>
                  <a:pt x="240" y="389"/>
                </a:lnTo>
                <a:lnTo>
                  <a:pt x="240" y="389"/>
                </a:lnTo>
                <a:lnTo>
                  <a:pt x="246" y="380"/>
                </a:lnTo>
                <a:lnTo>
                  <a:pt x="251" y="377"/>
                </a:lnTo>
                <a:lnTo>
                  <a:pt x="252" y="375"/>
                </a:lnTo>
                <a:lnTo>
                  <a:pt x="252" y="377"/>
                </a:lnTo>
                <a:lnTo>
                  <a:pt x="252" y="383"/>
                </a:lnTo>
                <a:lnTo>
                  <a:pt x="252" y="383"/>
                </a:lnTo>
                <a:lnTo>
                  <a:pt x="243" y="405"/>
                </a:lnTo>
                <a:lnTo>
                  <a:pt x="240" y="416"/>
                </a:lnTo>
                <a:lnTo>
                  <a:pt x="240" y="416"/>
                </a:lnTo>
                <a:lnTo>
                  <a:pt x="257" y="402"/>
                </a:lnTo>
                <a:lnTo>
                  <a:pt x="262" y="399"/>
                </a:lnTo>
                <a:lnTo>
                  <a:pt x="263" y="399"/>
                </a:lnTo>
                <a:lnTo>
                  <a:pt x="263" y="400"/>
                </a:lnTo>
                <a:lnTo>
                  <a:pt x="259" y="406"/>
                </a:lnTo>
                <a:lnTo>
                  <a:pt x="259" y="406"/>
                </a:lnTo>
                <a:lnTo>
                  <a:pt x="242" y="428"/>
                </a:lnTo>
                <a:lnTo>
                  <a:pt x="218" y="461"/>
                </a:lnTo>
                <a:lnTo>
                  <a:pt x="197" y="493"/>
                </a:lnTo>
                <a:lnTo>
                  <a:pt x="187" y="509"/>
                </a:lnTo>
                <a:lnTo>
                  <a:pt x="181" y="521"/>
                </a:lnTo>
                <a:lnTo>
                  <a:pt x="181" y="521"/>
                </a:lnTo>
                <a:lnTo>
                  <a:pt x="170" y="558"/>
                </a:lnTo>
                <a:lnTo>
                  <a:pt x="158" y="610"/>
                </a:lnTo>
                <a:lnTo>
                  <a:pt x="145" y="654"/>
                </a:lnTo>
                <a:lnTo>
                  <a:pt x="141" y="678"/>
                </a:lnTo>
                <a:lnTo>
                  <a:pt x="141" y="678"/>
                </a:lnTo>
                <a:lnTo>
                  <a:pt x="138" y="696"/>
                </a:lnTo>
                <a:lnTo>
                  <a:pt x="130" y="732"/>
                </a:lnTo>
                <a:lnTo>
                  <a:pt x="119" y="769"/>
                </a:lnTo>
                <a:lnTo>
                  <a:pt x="111" y="793"/>
                </a:lnTo>
                <a:lnTo>
                  <a:pt x="111" y="793"/>
                </a:lnTo>
                <a:lnTo>
                  <a:pt x="107" y="806"/>
                </a:lnTo>
                <a:lnTo>
                  <a:pt x="99" y="831"/>
                </a:lnTo>
                <a:lnTo>
                  <a:pt x="88" y="864"/>
                </a:lnTo>
                <a:lnTo>
                  <a:pt x="73" y="906"/>
                </a:lnTo>
                <a:lnTo>
                  <a:pt x="73" y="906"/>
                </a:lnTo>
                <a:lnTo>
                  <a:pt x="65" y="927"/>
                </a:lnTo>
                <a:lnTo>
                  <a:pt x="59" y="948"/>
                </a:lnTo>
                <a:lnTo>
                  <a:pt x="51" y="979"/>
                </a:lnTo>
                <a:lnTo>
                  <a:pt x="48" y="999"/>
                </a:lnTo>
                <a:lnTo>
                  <a:pt x="48" y="1005"/>
                </a:lnTo>
                <a:lnTo>
                  <a:pt x="48" y="1005"/>
                </a:lnTo>
                <a:lnTo>
                  <a:pt x="31" y="1028"/>
                </a:lnTo>
                <a:lnTo>
                  <a:pt x="31" y="1028"/>
                </a:lnTo>
                <a:lnTo>
                  <a:pt x="29" y="1031"/>
                </a:lnTo>
                <a:lnTo>
                  <a:pt x="28" y="1036"/>
                </a:lnTo>
                <a:lnTo>
                  <a:pt x="28" y="1045"/>
                </a:lnTo>
                <a:lnTo>
                  <a:pt x="29" y="1052"/>
                </a:lnTo>
                <a:lnTo>
                  <a:pt x="31" y="1055"/>
                </a:lnTo>
                <a:lnTo>
                  <a:pt x="20" y="1086"/>
                </a:lnTo>
                <a:lnTo>
                  <a:pt x="11" y="1107"/>
                </a:lnTo>
                <a:lnTo>
                  <a:pt x="11" y="1107"/>
                </a:lnTo>
                <a:lnTo>
                  <a:pt x="4" y="1123"/>
                </a:lnTo>
                <a:lnTo>
                  <a:pt x="3" y="1129"/>
                </a:lnTo>
                <a:lnTo>
                  <a:pt x="3" y="1134"/>
                </a:lnTo>
                <a:lnTo>
                  <a:pt x="3" y="1134"/>
                </a:lnTo>
                <a:lnTo>
                  <a:pt x="6" y="1145"/>
                </a:lnTo>
                <a:lnTo>
                  <a:pt x="6" y="1145"/>
                </a:lnTo>
                <a:lnTo>
                  <a:pt x="4" y="1145"/>
                </a:lnTo>
                <a:lnTo>
                  <a:pt x="3" y="1145"/>
                </a:lnTo>
                <a:lnTo>
                  <a:pt x="1" y="1148"/>
                </a:lnTo>
                <a:lnTo>
                  <a:pt x="0" y="1154"/>
                </a:lnTo>
                <a:lnTo>
                  <a:pt x="0" y="1154"/>
                </a:lnTo>
                <a:lnTo>
                  <a:pt x="1" y="1165"/>
                </a:lnTo>
                <a:lnTo>
                  <a:pt x="4" y="1174"/>
                </a:lnTo>
                <a:lnTo>
                  <a:pt x="9" y="1182"/>
                </a:lnTo>
                <a:lnTo>
                  <a:pt x="12" y="1185"/>
                </a:lnTo>
                <a:lnTo>
                  <a:pt x="12" y="1185"/>
                </a:lnTo>
                <a:lnTo>
                  <a:pt x="15" y="1185"/>
                </a:lnTo>
                <a:lnTo>
                  <a:pt x="17" y="1183"/>
                </a:lnTo>
                <a:lnTo>
                  <a:pt x="20" y="1182"/>
                </a:lnTo>
                <a:lnTo>
                  <a:pt x="20" y="1182"/>
                </a:lnTo>
                <a:lnTo>
                  <a:pt x="25" y="1186"/>
                </a:lnTo>
                <a:lnTo>
                  <a:pt x="31" y="1190"/>
                </a:lnTo>
                <a:lnTo>
                  <a:pt x="39" y="1193"/>
                </a:lnTo>
                <a:lnTo>
                  <a:pt x="39" y="1193"/>
                </a:lnTo>
                <a:lnTo>
                  <a:pt x="51" y="1197"/>
                </a:lnTo>
                <a:lnTo>
                  <a:pt x="71" y="1200"/>
                </a:lnTo>
                <a:lnTo>
                  <a:pt x="71" y="1200"/>
                </a:lnTo>
                <a:lnTo>
                  <a:pt x="66" y="1211"/>
                </a:lnTo>
                <a:lnTo>
                  <a:pt x="62" y="1219"/>
                </a:lnTo>
                <a:lnTo>
                  <a:pt x="60" y="1227"/>
                </a:lnTo>
                <a:lnTo>
                  <a:pt x="60" y="1227"/>
                </a:lnTo>
                <a:lnTo>
                  <a:pt x="62" y="1238"/>
                </a:lnTo>
                <a:lnTo>
                  <a:pt x="63" y="1242"/>
                </a:lnTo>
                <a:lnTo>
                  <a:pt x="65" y="1244"/>
                </a:lnTo>
                <a:lnTo>
                  <a:pt x="68" y="1244"/>
                </a:lnTo>
                <a:lnTo>
                  <a:pt x="68" y="1244"/>
                </a:lnTo>
                <a:lnTo>
                  <a:pt x="71" y="1244"/>
                </a:lnTo>
                <a:lnTo>
                  <a:pt x="73" y="1242"/>
                </a:lnTo>
                <a:lnTo>
                  <a:pt x="74" y="1238"/>
                </a:lnTo>
                <a:lnTo>
                  <a:pt x="77" y="1230"/>
                </a:lnTo>
                <a:lnTo>
                  <a:pt x="80" y="1222"/>
                </a:lnTo>
                <a:lnTo>
                  <a:pt x="80" y="1222"/>
                </a:lnTo>
                <a:lnTo>
                  <a:pt x="87" y="1214"/>
                </a:lnTo>
                <a:lnTo>
                  <a:pt x="94" y="1208"/>
                </a:lnTo>
                <a:lnTo>
                  <a:pt x="102" y="1202"/>
                </a:lnTo>
                <a:lnTo>
                  <a:pt x="102" y="1202"/>
                </a:lnTo>
                <a:lnTo>
                  <a:pt x="104" y="1205"/>
                </a:lnTo>
                <a:lnTo>
                  <a:pt x="105" y="1213"/>
                </a:lnTo>
                <a:lnTo>
                  <a:pt x="107" y="1217"/>
                </a:lnTo>
                <a:lnTo>
                  <a:pt x="110" y="1222"/>
                </a:lnTo>
                <a:lnTo>
                  <a:pt x="114" y="1225"/>
                </a:lnTo>
                <a:lnTo>
                  <a:pt x="119" y="1227"/>
                </a:lnTo>
                <a:lnTo>
                  <a:pt x="119" y="1227"/>
                </a:lnTo>
                <a:lnTo>
                  <a:pt x="124" y="1225"/>
                </a:lnTo>
                <a:lnTo>
                  <a:pt x="128" y="1222"/>
                </a:lnTo>
                <a:lnTo>
                  <a:pt x="132" y="1216"/>
                </a:lnTo>
                <a:lnTo>
                  <a:pt x="133" y="1210"/>
                </a:lnTo>
                <a:lnTo>
                  <a:pt x="136" y="1197"/>
                </a:lnTo>
                <a:lnTo>
                  <a:pt x="136" y="1191"/>
                </a:lnTo>
                <a:lnTo>
                  <a:pt x="136" y="1191"/>
                </a:lnTo>
                <a:lnTo>
                  <a:pt x="139" y="1199"/>
                </a:lnTo>
                <a:lnTo>
                  <a:pt x="145" y="1205"/>
                </a:lnTo>
                <a:lnTo>
                  <a:pt x="149" y="1208"/>
                </a:lnTo>
                <a:lnTo>
                  <a:pt x="152" y="1210"/>
                </a:lnTo>
                <a:lnTo>
                  <a:pt x="152" y="1210"/>
                </a:lnTo>
                <a:lnTo>
                  <a:pt x="162" y="1211"/>
                </a:lnTo>
                <a:lnTo>
                  <a:pt x="173" y="1211"/>
                </a:lnTo>
                <a:lnTo>
                  <a:pt x="190" y="1210"/>
                </a:lnTo>
                <a:lnTo>
                  <a:pt x="190" y="1210"/>
                </a:lnTo>
                <a:lnTo>
                  <a:pt x="193" y="1208"/>
                </a:lnTo>
                <a:lnTo>
                  <a:pt x="197" y="1205"/>
                </a:lnTo>
                <a:lnTo>
                  <a:pt x="201" y="1196"/>
                </a:lnTo>
                <a:lnTo>
                  <a:pt x="204" y="1188"/>
                </a:lnTo>
                <a:lnTo>
                  <a:pt x="206" y="1186"/>
                </a:lnTo>
                <a:lnTo>
                  <a:pt x="207" y="1188"/>
                </a:lnTo>
                <a:lnTo>
                  <a:pt x="207" y="1188"/>
                </a:lnTo>
                <a:lnTo>
                  <a:pt x="211" y="1191"/>
                </a:lnTo>
                <a:lnTo>
                  <a:pt x="215" y="1194"/>
                </a:lnTo>
                <a:lnTo>
                  <a:pt x="223" y="1197"/>
                </a:lnTo>
                <a:lnTo>
                  <a:pt x="235" y="1199"/>
                </a:lnTo>
                <a:lnTo>
                  <a:pt x="235" y="1199"/>
                </a:lnTo>
                <a:lnTo>
                  <a:pt x="249" y="1197"/>
                </a:lnTo>
                <a:lnTo>
                  <a:pt x="260" y="1194"/>
                </a:lnTo>
                <a:lnTo>
                  <a:pt x="273" y="1190"/>
                </a:lnTo>
                <a:lnTo>
                  <a:pt x="288" y="1190"/>
                </a:lnTo>
                <a:close/>
                <a:moveTo>
                  <a:pt x="277" y="684"/>
                </a:moveTo>
                <a:lnTo>
                  <a:pt x="277" y="684"/>
                </a:lnTo>
                <a:lnTo>
                  <a:pt x="277" y="720"/>
                </a:lnTo>
                <a:lnTo>
                  <a:pt x="277" y="720"/>
                </a:lnTo>
                <a:lnTo>
                  <a:pt x="280" y="726"/>
                </a:lnTo>
                <a:lnTo>
                  <a:pt x="290" y="734"/>
                </a:lnTo>
                <a:lnTo>
                  <a:pt x="290" y="734"/>
                </a:lnTo>
                <a:lnTo>
                  <a:pt x="304" y="741"/>
                </a:lnTo>
                <a:lnTo>
                  <a:pt x="308" y="746"/>
                </a:lnTo>
                <a:lnTo>
                  <a:pt x="310" y="752"/>
                </a:lnTo>
                <a:lnTo>
                  <a:pt x="310" y="752"/>
                </a:lnTo>
                <a:lnTo>
                  <a:pt x="314" y="760"/>
                </a:lnTo>
                <a:lnTo>
                  <a:pt x="322" y="769"/>
                </a:lnTo>
                <a:lnTo>
                  <a:pt x="333" y="783"/>
                </a:lnTo>
                <a:lnTo>
                  <a:pt x="333" y="783"/>
                </a:lnTo>
                <a:lnTo>
                  <a:pt x="334" y="786"/>
                </a:lnTo>
                <a:lnTo>
                  <a:pt x="338" y="799"/>
                </a:lnTo>
                <a:lnTo>
                  <a:pt x="341" y="816"/>
                </a:lnTo>
                <a:lnTo>
                  <a:pt x="341" y="828"/>
                </a:lnTo>
                <a:lnTo>
                  <a:pt x="339" y="841"/>
                </a:lnTo>
                <a:lnTo>
                  <a:pt x="339" y="841"/>
                </a:lnTo>
                <a:lnTo>
                  <a:pt x="339" y="853"/>
                </a:lnTo>
                <a:lnTo>
                  <a:pt x="339" y="867"/>
                </a:lnTo>
                <a:lnTo>
                  <a:pt x="341" y="892"/>
                </a:lnTo>
                <a:lnTo>
                  <a:pt x="345" y="913"/>
                </a:lnTo>
                <a:lnTo>
                  <a:pt x="347" y="926"/>
                </a:lnTo>
                <a:lnTo>
                  <a:pt x="347" y="926"/>
                </a:lnTo>
                <a:lnTo>
                  <a:pt x="348" y="940"/>
                </a:lnTo>
                <a:lnTo>
                  <a:pt x="350" y="958"/>
                </a:lnTo>
                <a:lnTo>
                  <a:pt x="348" y="980"/>
                </a:lnTo>
                <a:lnTo>
                  <a:pt x="347" y="991"/>
                </a:lnTo>
                <a:lnTo>
                  <a:pt x="344" y="1000"/>
                </a:lnTo>
                <a:lnTo>
                  <a:pt x="344" y="1000"/>
                </a:lnTo>
                <a:lnTo>
                  <a:pt x="341" y="1007"/>
                </a:lnTo>
                <a:lnTo>
                  <a:pt x="341" y="1013"/>
                </a:lnTo>
                <a:lnTo>
                  <a:pt x="341" y="1017"/>
                </a:lnTo>
                <a:lnTo>
                  <a:pt x="342" y="1020"/>
                </a:lnTo>
                <a:lnTo>
                  <a:pt x="345" y="1024"/>
                </a:lnTo>
                <a:lnTo>
                  <a:pt x="347" y="1024"/>
                </a:lnTo>
                <a:lnTo>
                  <a:pt x="347" y="1024"/>
                </a:lnTo>
                <a:lnTo>
                  <a:pt x="333" y="1052"/>
                </a:lnTo>
                <a:lnTo>
                  <a:pt x="324" y="1073"/>
                </a:lnTo>
                <a:lnTo>
                  <a:pt x="316" y="1090"/>
                </a:lnTo>
                <a:lnTo>
                  <a:pt x="316" y="1090"/>
                </a:lnTo>
                <a:lnTo>
                  <a:pt x="313" y="1104"/>
                </a:lnTo>
                <a:lnTo>
                  <a:pt x="313" y="1109"/>
                </a:lnTo>
                <a:lnTo>
                  <a:pt x="305" y="1128"/>
                </a:lnTo>
                <a:lnTo>
                  <a:pt x="305" y="1128"/>
                </a:lnTo>
                <a:lnTo>
                  <a:pt x="299" y="1124"/>
                </a:lnTo>
                <a:lnTo>
                  <a:pt x="285" y="1120"/>
                </a:lnTo>
                <a:lnTo>
                  <a:pt x="266" y="1115"/>
                </a:lnTo>
                <a:lnTo>
                  <a:pt x="255" y="1112"/>
                </a:lnTo>
                <a:lnTo>
                  <a:pt x="245" y="1112"/>
                </a:lnTo>
                <a:lnTo>
                  <a:pt x="245" y="1112"/>
                </a:lnTo>
                <a:lnTo>
                  <a:pt x="234" y="1112"/>
                </a:lnTo>
                <a:lnTo>
                  <a:pt x="226" y="1114"/>
                </a:lnTo>
                <a:lnTo>
                  <a:pt x="220" y="1117"/>
                </a:lnTo>
                <a:lnTo>
                  <a:pt x="217" y="1118"/>
                </a:lnTo>
                <a:lnTo>
                  <a:pt x="211" y="1123"/>
                </a:lnTo>
                <a:lnTo>
                  <a:pt x="209" y="1124"/>
                </a:lnTo>
                <a:lnTo>
                  <a:pt x="189" y="1124"/>
                </a:lnTo>
                <a:lnTo>
                  <a:pt x="138" y="1120"/>
                </a:lnTo>
                <a:lnTo>
                  <a:pt x="132" y="1100"/>
                </a:lnTo>
                <a:lnTo>
                  <a:pt x="127" y="1048"/>
                </a:lnTo>
                <a:lnTo>
                  <a:pt x="127" y="1048"/>
                </a:lnTo>
                <a:lnTo>
                  <a:pt x="141" y="1016"/>
                </a:lnTo>
                <a:lnTo>
                  <a:pt x="155" y="985"/>
                </a:lnTo>
                <a:lnTo>
                  <a:pt x="170" y="954"/>
                </a:lnTo>
                <a:lnTo>
                  <a:pt x="170" y="954"/>
                </a:lnTo>
                <a:lnTo>
                  <a:pt x="181" y="934"/>
                </a:lnTo>
                <a:lnTo>
                  <a:pt x="192" y="904"/>
                </a:lnTo>
                <a:lnTo>
                  <a:pt x="217" y="834"/>
                </a:lnTo>
                <a:lnTo>
                  <a:pt x="245" y="746"/>
                </a:lnTo>
                <a:lnTo>
                  <a:pt x="277" y="684"/>
                </a:lnTo>
                <a:close/>
                <a:moveTo>
                  <a:pt x="565" y="1211"/>
                </a:moveTo>
                <a:lnTo>
                  <a:pt x="565" y="1211"/>
                </a:lnTo>
                <a:lnTo>
                  <a:pt x="579" y="1217"/>
                </a:lnTo>
                <a:lnTo>
                  <a:pt x="589" y="1222"/>
                </a:lnTo>
                <a:lnTo>
                  <a:pt x="595" y="1227"/>
                </a:lnTo>
                <a:lnTo>
                  <a:pt x="595" y="1227"/>
                </a:lnTo>
                <a:lnTo>
                  <a:pt x="603" y="1238"/>
                </a:lnTo>
                <a:lnTo>
                  <a:pt x="607" y="1244"/>
                </a:lnTo>
                <a:lnTo>
                  <a:pt x="609" y="1250"/>
                </a:lnTo>
                <a:lnTo>
                  <a:pt x="609" y="1250"/>
                </a:lnTo>
                <a:lnTo>
                  <a:pt x="610" y="1283"/>
                </a:lnTo>
                <a:lnTo>
                  <a:pt x="612" y="1331"/>
                </a:lnTo>
                <a:lnTo>
                  <a:pt x="612" y="1331"/>
                </a:lnTo>
                <a:lnTo>
                  <a:pt x="612" y="1351"/>
                </a:lnTo>
                <a:lnTo>
                  <a:pt x="610" y="1369"/>
                </a:lnTo>
                <a:lnTo>
                  <a:pt x="609" y="1383"/>
                </a:lnTo>
                <a:lnTo>
                  <a:pt x="607" y="1388"/>
                </a:lnTo>
                <a:lnTo>
                  <a:pt x="604" y="1391"/>
                </a:lnTo>
                <a:lnTo>
                  <a:pt x="604" y="1391"/>
                </a:lnTo>
                <a:lnTo>
                  <a:pt x="603" y="1393"/>
                </a:lnTo>
                <a:lnTo>
                  <a:pt x="599" y="1391"/>
                </a:lnTo>
                <a:lnTo>
                  <a:pt x="590" y="1387"/>
                </a:lnTo>
                <a:lnTo>
                  <a:pt x="565" y="1368"/>
                </a:lnTo>
                <a:lnTo>
                  <a:pt x="531" y="1340"/>
                </a:lnTo>
                <a:lnTo>
                  <a:pt x="513" y="1323"/>
                </a:lnTo>
                <a:lnTo>
                  <a:pt x="513" y="1323"/>
                </a:lnTo>
                <a:lnTo>
                  <a:pt x="514" y="1290"/>
                </a:lnTo>
                <a:lnTo>
                  <a:pt x="514" y="1290"/>
                </a:lnTo>
                <a:lnTo>
                  <a:pt x="516" y="1284"/>
                </a:lnTo>
                <a:lnTo>
                  <a:pt x="517" y="1276"/>
                </a:lnTo>
                <a:lnTo>
                  <a:pt x="522" y="1266"/>
                </a:lnTo>
                <a:lnTo>
                  <a:pt x="527" y="1256"/>
                </a:lnTo>
                <a:lnTo>
                  <a:pt x="527" y="1256"/>
                </a:lnTo>
                <a:lnTo>
                  <a:pt x="537" y="1242"/>
                </a:lnTo>
                <a:lnTo>
                  <a:pt x="550" y="1228"/>
                </a:lnTo>
                <a:lnTo>
                  <a:pt x="565" y="1211"/>
                </a:lnTo>
                <a:lnTo>
                  <a:pt x="565" y="1211"/>
                </a:lnTo>
                <a:close/>
                <a:moveTo>
                  <a:pt x="520" y="1397"/>
                </a:moveTo>
                <a:lnTo>
                  <a:pt x="539" y="1397"/>
                </a:lnTo>
                <a:lnTo>
                  <a:pt x="590" y="1431"/>
                </a:lnTo>
                <a:lnTo>
                  <a:pt x="612" y="1464"/>
                </a:lnTo>
                <a:lnTo>
                  <a:pt x="609" y="1528"/>
                </a:lnTo>
                <a:lnTo>
                  <a:pt x="593" y="1506"/>
                </a:lnTo>
                <a:lnTo>
                  <a:pt x="584" y="1509"/>
                </a:lnTo>
                <a:lnTo>
                  <a:pt x="613" y="1557"/>
                </a:lnTo>
                <a:lnTo>
                  <a:pt x="613" y="1583"/>
                </a:lnTo>
                <a:lnTo>
                  <a:pt x="610" y="1633"/>
                </a:lnTo>
                <a:lnTo>
                  <a:pt x="599" y="1642"/>
                </a:lnTo>
                <a:lnTo>
                  <a:pt x="599" y="1642"/>
                </a:lnTo>
                <a:lnTo>
                  <a:pt x="593" y="1653"/>
                </a:lnTo>
                <a:lnTo>
                  <a:pt x="590" y="1659"/>
                </a:lnTo>
                <a:lnTo>
                  <a:pt x="586" y="1664"/>
                </a:lnTo>
                <a:lnTo>
                  <a:pt x="586" y="1664"/>
                </a:lnTo>
                <a:lnTo>
                  <a:pt x="586" y="1663"/>
                </a:lnTo>
                <a:lnTo>
                  <a:pt x="586" y="1656"/>
                </a:lnTo>
                <a:lnTo>
                  <a:pt x="584" y="1636"/>
                </a:lnTo>
                <a:lnTo>
                  <a:pt x="584" y="1614"/>
                </a:lnTo>
                <a:lnTo>
                  <a:pt x="582" y="1604"/>
                </a:lnTo>
                <a:lnTo>
                  <a:pt x="581" y="1596"/>
                </a:lnTo>
                <a:lnTo>
                  <a:pt x="581" y="1596"/>
                </a:lnTo>
                <a:lnTo>
                  <a:pt x="575" y="1582"/>
                </a:lnTo>
                <a:lnTo>
                  <a:pt x="568" y="1570"/>
                </a:lnTo>
                <a:lnTo>
                  <a:pt x="562" y="1560"/>
                </a:lnTo>
                <a:lnTo>
                  <a:pt x="559" y="1554"/>
                </a:lnTo>
                <a:lnTo>
                  <a:pt x="559" y="1554"/>
                </a:lnTo>
                <a:lnTo>
                  <a:pt x="558" y="1549"/>
                </a:lnTo>
                <a:lnTo>
                  <a:pt x="559" y="1546"/>
                </a:lnTo>
                <a:lnTo>
                  <a:pt x="561" y="1534"/>
                </a:lnTo>
                <a:lnTo>
                  <a:pt x="561" y="1534"/>
                </a:lnTo>
                <a:lnTo>
                  <a:pt x="559" y="1528"/>
                </a:lnTo>
                <a:lnTo>
                  <a:pt x="558" y="1525"/>
                </a:lnTo>
                <a:lnTo>
                  <a:pt x="551" y="1517"/>
                </a:lnTo>
                <a:lnTo>
                  <a:pt x="545" y="1511"/>
                </a:lnTo>
                <a:lnTo>
                  <a:pt x="542" y="1509"/>
                </a:lnTo>
                <a:lnTo>
                  <a:pt x="542" y="1509"/>
                </a:lnTo>
                <a:lnTo>
                  <a:pt x="525" y="1431"/>
                </a:lnTo>
                <a:lnTo>
                  <a:pt x="525" y="1431"/>
                </a:lnTo>
                <a:lnTo>
                  <a:pt x="522" y="1411"/>
                </a:lnTo>
                <a:lnTo>
                  <a:pt x="520" y="1397"/>
                </a:lnTo>
                <a:lnTo>
                  <a:pt x="520" y="1397"/>
                </a:lnTo>
                <a:close/>
                <a:moveTo>
                  <a:pt x="689" y="1597"/>
                </a:moveTo>
                <a:lnTo>
                  <a:pt x="689" y="1597"/>
                </a:lnTo>
                <a:lnTo>
                  <a:pt x="691" y="1602"/>
                </a:lnTo>
                <a:lnTo>
                  <a:pt x="696" y="1618"/>
                </a:lnTo>
                <a:lnTo>
                  <a:pt x="703" y="1638"/>
                </a:lnTo>
                <a:lnTo>
                  <a:pt x="713" y="1658"/>
                </a:lnTo>
                <a:lnTo>
                  <a:pt x="713" y="1658"/>
                </a:lnTo>
                <a:lnTo>
                  <a:pt x="722" y="1678"/>
                </a:lnTo>
                <a:lnTo>
                  <a:pt x="727" y="1695"/>
                </a:lnTo>
                <a:lnTo>
                  <a:pt x="730" y="1712"/>
                </a:lnTo>
                <a:lnTo>
                  <a:pt x="736" y="1776"/>
                </a:lnTo>
                <a:lnTo>
                  <a:pt x="688" y="1728"/>
                </a:lnTo>
                <a:lnTo>
                  <a:pt x="688" y="1728"/>
                </a:lnTo>
                <a:lnTo>
                  <a:pt x="689" y="1597"/>
                </a:lnTo>
                <a:lnTo>
                  <a:pt x="689" y="1597"/>
                </a:lnTo>
                <a:close/>
                <a:moveTo>
                  <a:pt x="446" y="2184"/>
                </a:moveTo>
                <a:lnTo>
                  <a:pt x="457" y="2181"/>
                </a:lnTo>
                <a:lnTo>
                  <a:pt x="457" y="2181"/>
                </a:lnTo>
                <a:lnTo>
                  <a:pt x="462" y="2196"/>
                </a:lnTo>
                <a:lnTo>
                  <a:pt x="466" y="2207"/>
                </a:lnTo>
                <a:lnTo>
                  <a:pt x="469" y="2210"/>
                </a:lnTo>
                <a:lnTo>
                  <a:pt x="472" y="2210"/>
                </a:lnTo>
                <a:lnTo>
                  <a:pt x="472" y="2210"/>
                </a:lnTo>
                <a:lnTo>
                  <a:pt x="475" y="2208"/>
                </a:lnTo>
                <a:lnTo>
                  <a:pt x="477" y="2204"/>
                </a:lnTo>
                <a:lnTo>
                  <a:pt x="477" y="2191"/>
                </a:lnTo>
                <a:lnTo>
                  <a:pt x="475" y="2174"/>
                </a:lnTo>
                <a:lnTo>
                  <a:pt x="545" y="2174"/>
                </a:lnTo>
                <a:lnTo>
                  <a:pt x="545" y="2174"/>
                </a:lnTo>
                <a:lnTo>
                  <a:pt x="550" y="2195"/>
                </a:lnTo>
                <a:lnTo>
                  <a:pt x="555" y="2210"/>
                </a:lnTo>
                <a:lnTo>
                  <a:pt x="561" y="2222"/>
                </a:lnTo>
                <a:lnTo>
                  <a:pt x="561" y="2222"/>
                </a:lnTo>
                <a:lnTo>
                  <a:pt x="567" y="2230"/>
                </a:lnTo>
                <a:lnTo>
                  <a:pt x="576" y="2236"/>
                </a:lnTo>
                <a:lnTo>
                  <a:pt x="586" y="2243"/>
                </a:lnTo>
                <a:lnTo>
                  <a:pt x="586" y="2243"/>
                </a:lnTo>
                <a:lnTo>
                  <a:pt x="593" y="2305"/>
                </a:lnTo>
                <a:lnTo>
                  <a:pt x="599" y="2367"/>
                </a:lnTo>
                <a:lnTo>
                  <a:pt x="604" y="2440"/>
                </a:lnTo>
                <a:lnTo>
                  <a:pt x="606" y="2475"/>
                </a:lnTo>
                <a:lnTo>
                  <a:pt x="606" y="2511"/>
                </a:lnTo>
                <a:lnTo>
                  <a:pt x="604" y="2545"/>
                </a:lnTo>
                <a:lnTo>
                  <a:pt x="599" y="2575"/>
                </a:lnTo>
                <a:lnTo>
                  <a:pt x="595" y="2601"/>
                </a:lnTo>
                <a:lnTo>
                  <a:pt x="592" y="2612"/>
                </a:lnTo>
                <a:lnTo>
                  <a:pt x="587" y="2621"/>
                </a:lnTo>
                <a:lnTo>
                  <a:pt x="582" y="2629"/>
                </a:lnTo>
                <a:lnTo>
                  <a:pt x="578" y="2635"/>
                </a:lnTo>
                <a:lnTo>
                  <a:pt x="572" y="2638"/>
                </a:lnTo>
                <a:lnTo>
                  <a:pt x="564" y="2640"/>
                </a:lnTo>
                <a:lnTo>
                  <a:pt x="564" y="2640"/>
                </a:lnTo>
                <a:lnTo>
                  <a:pt x="558" y="2640"/>
                </a:lnTo>
                <a:lnTo>
                  <a:pt x="550" y="2637"/>
                </a:lnTo>
                <a:lnTo>
                  <a:pt x="544" y="2630"/>
                </a:lnTo>
                <a:lnTo>
                  <a:pt x="537" y="2623"/>
                </a:lnTo>
                <a:lnTo>
                  <a:pt x="531" y="2613"/>
                </a:lnTo>
                <a:lnTo>
                  <a:pt x="525" y="2601"/>
                </a:lnTo>
                <a:lnTo>
                  <a:pt x="513" y="2573"/>
                </a:lnTo>
                <a:lnTo>
                  <a:pt x="502" y="2537"/>
                </a:lnTo>
                <a:lnTo>
                  <a:pt x="493" y="2500"/>
                </a:lnTo>
                <a:lnTo>
                  <a:pt x="485" y="2458"/>
                </a:lnTo>
                <a:lnTo>
                  <a:pt x="477" y="2415"/>
                </a:lnTo>
                <a:lnTo>
                  <a:pt x="463" y="2331"/>
                </a:lnTo>
                <a:lnTo>
                  <a:pt x="454" y="2257"/>
                </a:lnTo>
                <a:lnTo>
                  <a:pt x="446" y="2184"/>
                </a:lnTo>
                <a:lnTo>
                  <a:pt x="446" y="2184"/>
                </a:lnTo>
                <a:close/>
                <a:moveTo>
                  <a:pt x="454" y="1925"/>
                </a:moveTo>
                <a:lnTo>
                  <a:pt x="454" y="1925"/>
                </a:lnTo>
                <a:lnTo>
                  <a:pt x="462" y="1926"/>
                </a:lnTo>
                <a:lnTo>
                  <a:pt x="468" y="1926"/>
                </a:lnTo>
                <a:lnTo>
                  <a:pt x="474" y="1925"/>
                </a:lnTo>
                <a:lnTo>
                  <a:pt x="474" y="1925"/>
                </a:lnTo>
                <a:lnTo>
                  <a:pt x="480" y="1922"/>
                </a:lnTo>
                <a:lnTo>
                  <a:pt x="486" y="1915"/>
                </a:lnTo>
                <a:lnTo>
                  <a:pt x="494" y="1909"/>
                </a:lnTo>
                <a:lnTo>
                  <a:pt x="542" y="2072"/>
                </a:lnTo>
                <a:lnTo>
                  <a:pt x="542" y="2072"/>
                </a:lnTo>
                <a:lnTo>
                  <a:pt x="542" y="2084"/>
                </a:lnTo>
                <a:lnTo>
                  <a:pt x="544" y="2095"/>
                </a:lnTo>
                <a:lnTo>
                  <a:pt x="545" y="2103"/>
                </a:lnTo>
                <a:lnTo>
                  <a:pt x="545" y="2103"/>
                </a:lnTo>
                <a:lnTo>
                  <a:pt x="556" y="2123"/>
                </a:lnTo>
                <a:lnTo>
                  <a:pt x="446" y="2123"/>
                </a:lnTo>
                <a:lnTo>
                  <a:pt x="446" y="2021"/>
                </a:lnTo>
                <a:lnTo>
                  <a:pt x="446" y="2021"/>
                </a:lnTo>
                <a:lnTo>
                  <a:pt x="448" y="1984"/>
                </a:lnTo>
                <a:lnTo>
                  <a:pt x="451" y="1954"/>
                </a:lnTo>
                <a:lnTo>
                  <a:pt x="454" y="1925"/>
                </a:lnTo>
                <a:lnTo>
                  <a:pt x="454" y="1925"/>
                </a:lnTo>
                <a:close/>
                <a:moveTo>
                  <a:pt x="730" y="2125"/>
                </a:moveTo>
                <a:lnTo>
                  <a:pt x="762" y="2123"/>
                </a:lnTo>
                <a:lnTo>
                  <a:pt x="762" y="2123"/>
                </a:lnTo>
                <a:lnTo>
                  <a:pt x="784" y="2159"/>
                </a:lnTo>
                <a:lnTo>
                  <a:pt x="799" y="2187"/>
                </a:lnTo>
                <a:lnTo>
                  <a:pt x="810" y="2207"/>
                </a:lnTo>
                <a:lnTo>
                  <a:pt x="810" y="2207"/>
                </a:lnTo>
                <a:lnTo>
                  <a:pt x="818" y="2232"/>
                </a:lnTo>
                <a:lnTo>
                  <a:pt x="827" y="2271"/>
                </a:lnTo>
                <a:lnTo>
                  <a:pt x="833" y="2308"/>
                </a:lnTo>
                <a:lnTo>
                  <a:pt x="837" y="2322"/>
                </a:lnTo>
                <a:lnTo>
                  <a:pt x="837" y="2329"/>
                </a:lnTo>
                <a:lnTo>
                  <a:pt x="837" y="2329"/>
                </a:lnTo>
                <a:lnTo>
                  <a:pt x="833" y="2333"/>
                </a:lnTo>
                <a:lnTo>
                  <a:pt x="829" y="2336"/>
                </a:lnTo>
                <a:lnTo>
                  <a:pt x="821" y="2337"/>
                </a:lnTo>
                <a:lnTo>
                  <a:pt x="813" y="2337"/>
                </a:lnTo>
                <a:lnTo>
                  <a:pt x="804" y="2334"/>
                </a:lnTo>
                <a:lnTo>
                  <a:pt x="795" y="2329"/>
                </a:lnTo>
                <a:lnTo>
                  <a:pt x="785" y="2322"/>
                </a:lnTo>
                <a:lnTo>
                  <a:pt x="778" y="2311"/>
                </a:lnTo>
                <a:lnTo>
                  <a:pt x="778" y="2311"/>
                </a:lnTo>
                <a:lnTo>
                  <a:pt x="770" y="2294"/>
                </a:lnTo>
                <a:lnTo>
                  <a:pt x="762" y="2267"/>
                </a:lnTo>
                <a:lnTo>
                  <a:pt x="747" y="2205"/>
                </a:lnTo>
                <a:lnTo>
                  <a:pt x="734" y="2150"/>
                </a:lnTo>
                <a:lnTo>
                  <a:pt x="730" y="2125"/>
                </a:lnTo>
                <a:lnTo>
                  <a:pt x="730" y="2125"/>
                </a:lnTo>
                <a:close/>
                <a:moveTo>
                  <a:pt x="818" y="1991"/>
                </a:moveTo>
                <a:lnTo>
                  <a:pt x="818" y="1991"/>
                </a:lnTo>
                <a:lnTo>
                  <a:pt x="826" y="2024"/>
                </a:lnTo>
                <a:lnTo>
                  <a:pt x="830" y="2050"/>
                </a:lnTo>
                <a:lnTo>
                  <a:pt x="832" y="2069"/>
                </a:lnTo>
                <a:lnTo>
                  <a:pt x="832" y="2069"/>
                </a:lnTo>
                <a:lnTo>
                  <a:pt x="832" y="2111"/>
                </a:lnTo>
                <a:lnTo>
                  <a:pt x="832" y="2132"/>
                </a:lnTo>
                <a:lnTo>
                  <a:pt x="832" y="2143"/>
                </a:lnTo>
                <a:lnTo>
                  <a:pt x="832" y="2143"/>
                </a:lnTo>
                <a:lnTo>
                  <a:pt x="833" y="2151"/>
                </a:lnTo>
                <a:lnTo>
                  <a:pt x="833" y="2162"/>
                </a:lnTo>
                <a:lnTo>
                  <a:pt x="832" y="2181"/>
                </a:lnTo>
                <a:lnTo>
                  <a:pt x="832" y="2181"/>
                </a:lnTo>
                <a:lnTo>
                  <a:pt x="827" y="2170"/>
                </a:lnTo>
                <a:lnTo>
                  <a:pt x="816" y="2143"/>
                </a:lnTo>
                <a:lnTo>
                  <a:pt x="799" y="2103"/>
                </a:lnTo>
                <a:lnTo>
                  <a:pt x="789" y="2078"/>
                </a:lnTo>
                <a:lnTo>
                  <a:pt x="789" y="2078"/>
                </a:lnTo>
                <a:lnTo>
                  <a:pt x="775" y="2089"/>
                </a:lnTo>
                <a:lnTo>
                  <a:pt x="764" y="2097"/>
                </a:lnTo>
                <a:lnTo>
                  <a:pt x="759" y="2100"/>
                </a:lnTo>
                <a:lnTo>
                  <a:pt x="756" y="2100"/>
                </a:lnTo>
                <a:lnTo>
                  <a:pt x="756" y="2100"/>
                </a:lnTo>
                <a:lnTo>
                  <a:pt x="751" y="2098"/>
                </a:lnTo>
                <a:lnTo>
                  <a:pt x="750" y="2095"/>
                </a:lnTo>
                <a:lnTo>
                  <a:pt x="745" y="2086"/>
                </a:lnTo>
                <a:lnTo>
                  <a:pt x="742" y="2072"/>
                </a:lnTo>
                <a:lnTo>
                  <a:pt x="818" y="19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6449056" y="4496161"/>
            <a:ext cx="633724" cy="1799774"/>
          </a:xfrm>
          <a:custGeom>
            <a:avLst/>
            <a:gdLst>
              <a:gd name="T0" fmla="*/ 327 w 948"/>
              <a:gd name="T1" fmla="*/ 16 h 2699"/>
              <a:gd name="T2" fmla="*/ 262 w 948"/>
              <a:gd name="T3" fmla="*/ 84 h 2699"/>
              <a:gd name="T4" fmla="*/ 204 w 948"/>
              <a:gd name="T5" fmla="*/ 191 h 2699"/>
              <a:gd name="T6" fmla="*/ 110 w 948"/>
              <a:gd name="T7" fmla="*/ 258 h 2699"/>
              <a:gd name="T8" fmla="*/ 150 w 948"/>
              <a:gd name="T9" fmla="*/ 265 h 2699"/>
              <a:gd name="T10" fmla="*/ 132 w 948"/>
              <a:gd name="T11" fmla="*/ 309 h 2699"/>
              <a:gd name="T12" fmla="*/ 155 w 948"/>
              <a:gd name="T13" fmla="*/ 317 h 2699"/>
              <a:gd name="T14" fmla="*/ 146 w 948"/>
              <a:gd name="T15" fmla="*/ 331 h 2699"/>
              <a:gd name="T16" fmla="*/ 132 w 948"/>
              <a:gd name="T17" fmla="*/ 500 h 2699"/>
              <a:gd name="T18" fmla="*/ 82 w 948"/>
              <a:gd name="T19" fmla="*/ 597 h 2699"/>
              <a:gd name="T20" fmla="*/ 68 w 948"/>
              <a:gd name="T21" fmla="*/ 645 h 2699"/>
              <a:gd name="T22" fmla="*/ 37 w 948"/>
              <a:gd name="T23" fmla="*/ 822 h 2699"/>
              <a:gd name="T24" fmla="*/ 0 w 948"/>
              <a:gd name="T25" fmla="*/ 873 h 2699"/>
              <a:gd name="T26" fmla="*/ 29 w 948"/>
              <a:gd name="T27" fmla="*/ 920 h 2699"/>
              <a:gd name="T28" fmla="*/ 85 w 948"/>
              <a:gd name="T29" fmla="*/ 968 h 2699"/>
              <a:gd name="T30" fmla="*/ 136 w 948"/>
              <a:gd name="T31" fmla="*/ 1016 h 2699"/>
              <a:gd name="T32" fmla="*/ 189 w 948"/>
              <a:gd name="T33" fmla="*/ 1072 h 2699"/>
              <a:gd name="T34" fmla="*/ 164 w 948"/>
              <a:gd name="T35" fmla="*/ 1216 h 2699"/>
              <a:gd name="T36" fmla="*/ 223 w 948"/>
              <a:gd name="T37" fmla="*/ 1438 h 2699"/>
              <a:gd name="T38" fmla="*/ 243 w 948"/>
              <a:gd name="T39" fmla="*/ 2019 h 2699"/>
              <a:gd name="T40" fmla="*/ 222 w 948"/>
              <a:gd name="T41" fmla="*/ 2164 h 2699"/>
              <a:gd name="T42" fmla="*/ 243 w 948"/>
              <a:gd name="T43" fmla="*/ 2195 h 2699"/>
              <a:gd name="T44" fmla="*/ 454 w 948"/>
              <a:gd name="T45" fmla="*/ 2265 h 2699"/>
              <a:gd name="T46" fmla="*/ 516 w 948"/>
              <a:gd name="T47" fmla="*/ 2609 h 2699"/>
              <a:gd name="T48" fmla="*/ 556 w 948"/>
              <a:gd name="T49" fmla="*/ 2699 h 2699"/>
              <a:gd name="T50" fmla="*/ 592 w 948"/>
              <a:gd name="T51" fmla="*/ 2662 h 2699"/>
              <a:gd name="T52" fmla="*/ 623 w 948"/>
              <a:gd name="T53" fmla="*/ 2499 h 2699"/>
              <a:gd name="T54" fmla="*/ 623 w 948"/>
              <a:gd name="T55" fmla="*/ 2167 h 2699"/>
              <a:gd name="T56" fmla="*/ 714 w 948"/>
              <a:gd name="T57" fmla="*/ 2140 h 2699"/>
              <a:gd name="T58" fmla="*/ 745 w 948"/>
              <a:gd name="T59" fmla="*/ 2229 h 2699"/>
              <a:gd name="T60" fmla="*/ 787 w 948"/>
              <a:gd name="T61" fmla="*/ 2241 h 2699"/>
              <a:gd name="T62" fmla="*/ 861 w 948"/>
              <a:gd name="T63" fmla="*/ 2165 h 2699"/>
              <a:gd name="T64" fmla="*/ 874 w 948"/>
              <a:gd name="T65" fmla="*/ 1978 h 2699"/>
              <a:gd name="T66" fmla="*/ 886 w 948"/>
              <a:gd name="T67" fmla="*/ 1934 h 2699"/>
              <a:gd name="T68" fmla="*/ 866 w 948"/>
              <a:gd name="T69" fmla="*/ 1846 h 2699"/>
              <a:gd name="T70" fmla="*/ 882 w 948"/>
              <a:gd name="T71" fmla="*/ 1616 h 2699"/>
              <a:gd name="T72" fmla="*/ 908 w 948"/>
              <a:gd name="T73" fmla="*/ 1447 h 2699"/>
              <a:gd name="T74" fmla="*/ 944 w 948"/>
              <a:gd name="T75" fmla="*/ 1419 h 2699"/>
              <a:gd name="T76" fmla="*/ 933 w 948"/>
              <a:gd name="T77" fmla="*/ 1349 h 2699"/>
              <a:gd name="T78" fmla="*/ 942 w 948"/>
              <a:gd name="T79" fmla="*/ 1247 h 2699"/>
              <a:gd name="T80" fmla="*/ 910 w 948"/>
              <a:gd name="T81" fmla="*/ 1086 h 2699"/>
              <a:gd name="T82" fmla="*/ 882 w 948"/>
              <a:gd name="T83" fmla="*/ 898 h 2699"/>
              <a:gd name="T84" fmla="*/ 919 w 948"/>
              <a:gd name="T85" fmla="*/ 881 h 2699"/>
              <a:gd name="T86" fmla="*/ 948 w 948"/>
              <a:gd name="T87" fmla="*/ 827 h 2699"/>
              <a:gd name="T88" fmla="*/ 889 w 948"/>
              <a:gd name="T89" fmla="*/ 740 h 2699"/>
              <a:gd name="T90" fmla="*/ 896 w 948"/>
              <a:gd name="T91" fmla="*/ 711 h 2699"/>
              <a:gd name="T92" fmla="*/ 821 w 948"/>
              <a:gd name="T93" fmla="*/ 551 h 2699"/>
              <a:gd name="T94" fmla="*/ 753 w 948"/>
              <a:gd name="T95" fmla="*/ 434 h 2699"/>
              <a:gd name="T96" fmla="*/ 552 w 948"/>
              <a:gd name="T97" fmla="*/ 151 h 2699"/>
              <a:gd name="T98" fmla="*/ 480 w 948"/>
              <a:gd name="T99" fmla="*/ 36 h 2699"/>
              <a:gd name="T100" fmla="*/ 412 w 948"/>
              <a:gd name="T101" fmla="*/ 0 h 2699"/>
              <a:gd name="T102" fmla="*/ 598 w 948"/>
              <a:gd name="T103" fmla="*/ 2336 h 2699"/>
              <a:gd name="T104" fmla="*/ 587 w 948"/>
              <a:gd name="T105" fmla="*/ 2582 h 2699"/>
              <a:gd name="T106" fmla="*/ 570 w 948"/>
              <a:gd name="T107" fmla="*/ 2586 h 2699"/>
              <a:gd name="T108" fmla="*/ 541 w 948"/>
              <a:gd name="T109" fmla="*/ 2265 h 2699"/>
              <a:gd name="T110" fmla="*/ 398 w 948"/>
              <a:gd name="T111" fmla="*/ 1975 h 2699"/>
              <a:gd name="T112" fmla="*/ 375 w 948"/>
              <a:gd name="T113" fmla="*/ 2012 h 2699"/>
              <a:gd name="T114" fmla="*/ 359 w 948"/>
              <a:gd name="T115" fmla="*/ 1933 h 2699"/>
              <a:gd name="T116" fmla="*/ 601 w 948"/>
              <a:gd name="T117" fmla="*/ 1888 h 2699"/>
              <a:gd name="T118" fmla="*/ 593 w 948"/>
              <a:gd name="T119" fmla="*/ 2080 h 2699"/>
              <a:gd name="T120" fmla="*/ 572 w 948"/>
              <a:gd name="T121" fmla="*/ 2016 h 2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8" h="2699">
                <a:moveTo>
                  <a:pt x="383" y="11"/>
                </a:moveTo>
                <a:lnTo>
                  <a:pt x="383" y="11"/>
                </a:lnTo>
                <a:lnTo>
                  <a:pt x="376" y="11"/>
                </a:lnTo>
                <a:lnTo>
                  <a:pt x="361" y="10"/>
                </a:lnTo>
                <a:lnTo>
                  <a:pt x="350" y="10"/>
                </a:lnTo>
                <a:lnTo>
                  <a:pt x="339" y="13"/>
                </a:lnTo>
                <a:lnTo>
                  <a:pt x="327" y="16"/>
                </a:lnTo>
                <a:lnTo>
                  <a:pt x="314" y="23"/>
                </a:lnTo>
                <a:lnTo>
                  <a:pt x="314" y="23"/>
                </a:lnTo>
                <a:lnTo>
                  <a:pt x="302" y="31"/>
                </a:lnTo>
                <a:lnTo>
                  <a:pt x="293" y="41"/>
                </a:lnTo>
                <a:lnTo>
                  <a:pt x="284" y="50"/>
                </a:lnTo>
                <a:lnTo>
                  <a:pt x="277" y="61"/>
                </a:lnTo>
                <a:lnTo>
                  <a:pt x="262" y="84"/>
                </a:lnTo>
                <a:lnTo>
                  <a:pt x="246" y="110"/>
                </a:lnTo>
                <a:lnTo>
                  <a:pt x="246" y="110"/>
                </a:lnTo>
                <a:lnTo>
                  <a:pt x="239" y="124"/>
                </a:lnTo>
                <a:lnTo>
                  <a:pt x="232" y="138"/>
                </a:lnTo>
                <a:lnTo>
                  <a:pt x="220" y="166"/>
                </a:lnTo>
                <a:lnTo>
                  <a:pt x="212" y="179"/>
                </a:lnTo>
                <a:lnTo>
                  <a:pt x="204" y="191"/>
                </a:lnTo>
                <a:lnTo>
                  <a:pt x="194" y="202"/>
                </a:lnTo>
                <a:lnTo>
                  <a:pt x="178" y="211"/>
                </a:lnTo>
                <a:lnTo>
                  <a:pt x="178" y="211"/>
                </a:lnTo>
                <a:lnTo>
                  <a:pt x="149" y="228"/>
                </a:lnTo>
                <a:lnTo>
                  <a:pt x="129" y="244"/>
                </a:lnTo>
                <a:lnTo>
                  <a:pt x="110" y="258"/>
                </a:lnTo>
                <a:lnTo>
                  <a:pt x="110" y="258"/>
                </a:lnTo>
                <a:lnTo>
                  <a:pt x="118" y="256"/>
                </a:lnTo>
                <a:lnTo>
                  <a:pt x="133" y="258"/>
                </a:lnTo>
                <a:lnTo>
                  <a:pt x="141" y="258"/>
                </a:lnTo>
                <a:lnTo>
                  <a:pt x="147" y="261"/>
                </a:lnTo>
                <a:lnTo>
                  <a:pt x="149" y="262"/>
                </a:lnTo>
                <a:lnTo>
                  <a:pt x="150" y="264"/>
                </a:lnTo>
                <a:lnTo>
                  <a:pt x="150" y="265"/>
                </a:lnTo>
                <a:lnTo>
                  <a:pt x="149" y="269"/>
                </a:lnTo>
                <a:lnTo>
                  <a:pt x="149" y="269"/>
                </a:lnTo>
                <a:lnTo>
                  <a:pt x="139" y="281"/>
                </a:lnTo>
                <a:lnTo>
                  <a:pt x="133" y="295"/>
                </a:lnTo>
                <a:lnTo>
                  <a:pt x="130" y="301"/>
                </a:lnTo>
                <a:lnTo>
                  <a:pt x="130" y="306"/>
                </a:lnTo>
                <a:lnTo>
                  <a:pt x="132" y="309"/>
                </a:lnTo>
                <a:lnTo>
                  <a:pt x="136" y="310"/>
                </a:lnTo>
                <a:lnTo>
                  <a:pt x="136" y="310"/>
                </a:lnTo>
                <a:lnTo>
                  <a:pt x="146" y="307"/>
                </a:lnTo>
                <a:lnTo>
                  <a:pt x="152" y="306"/>
                </a:lnTo>
                <a:lnTo>
                  <a:pt x="155" y="306"/>
                </a:lnTo>
                <a:lnTo>
                  <a:pt x="155" y="307"/>
                </a:lnTo>
                <a:lnTo>
                  <a:pt x="155" y="317"/>
                </a:lnTo>
                <a:lnTo>
                  <a:pt x="155" y="317"/>
                </a:lnTo>
                <a:lnTo>
                  <a:pt x="155" y="321"/>
                </a:lnTo>
                <a:lnTo>
                  <a:pt x="153" y="323"/>
                </a:lnTo>
                <a:lnTo>
                  <a:pt x="150" y="321"/>
                </a:lnTo>
                <a:lnTo>
                  <a:pt x="149" y="320"/>
                </a:lnTo>
                <a:lnTo>
                  <a:pt x="146" y="323"/>
                </a:lnTo>
                <a:lnTo>
                  <a:pt x="146" y="331"/>
                </a:lnTo>
                <a:lnTo>
                  <a:pt x="146" y="345"/>
                </a:lnTo>
                <a:lnTo>
                  <a:pt x="149" y="371"/>
                </a:lnTo>
                <a:lnTo>
                  <a:pt x="149" y="371"/>
                </a:lnTo>
                <a:lnTo>
                  <a:pt x="155" y="444"/>
                </a:lnTo>
                <a:lnTo>
                  <a:pt x="155" y="458"/>
                </a:lnTo>
                <a:lnTo>
                  <a:pt x="155" y="458"/>
                </a:lnTo>
                <a:lnTo>
                  <a:pt x="132" y="500"/>
                </a:lnTo>
                <a:lnTo>
                  <a:pt x="110" y="540"/>
                </a:lnTo>
                <a:lnTo>
                  <a:pt x="101" y="562"/>
                </a:lnTo>
                <a:lnTo>
                  <a:pt x="91" y="582"/>
                </a:lnTo>
                <a:lnTo>
                  <a:pt x="91" y="582"/>
                </a:lnTo>
                <a:lnTo>
                  <a:pt x="85" y="594"/>
                </a:lnTo>
                <a:lnTo>
                  <a:pt x="84" y="597"/>
                </a:lnTo>
                <a:lnTo>
                  <a:pt x="82" y="597"/>
                </a:lnTo>
                <a:lnTo>
                  <a:pt x="81" y="596"/>
                </a:lnTo>
                <a:lnTo>
                  <a:pt x="79" y="594"/>
                </a:lnTo>
                <a:lnTo>
                  <a:pt x="79" y="591"/>
                </a:lnTo>
                <a:lnTo>
                  <a:pt x="77" y="590"/>
                </a:lnTo>
                <a:lnTo>
                  <a:pt x="76" y="596"/>
                </a:lnTo>
                <a:lnTo>
                  <a:pt x="68" y="645"/>
                </a:lnTo>
                <a:lnTo>
                  <a:pt x="68" y="645"/>
                </a:lnTo>
                <a:lnTo>
                  <a:pt x="63" y="686"/>
                </a:lnTo>
                <a:lnTo>
                  <a:pt x="60" y="718"/>
                </a:lnTo>
                <a:lnTo>
                  <a:pt x="57" y="769"/>
                </a:lnTo>
                <a:lnTo>
                  <a:pt x="57" y="799"/>
                </a:lnTo>
                <a:lnTo>
                  <a:pt x="57" y="808"/>
                </a:lnTo>
                <a:lnTo>
                  <a:pt x="57" y="808"/>
                </a:lnTo>
                <a:lnTo>
                  <a:pt x="37" y="822"/>
                </a:lnTo>
                <a:lnTo>
                  <a:pt x="22" y="835"/>
                </a:lnTo>
                <a:lnTo>
                  <a:pt x="15" y="841"/>
                </a:lnTo>
                <a:lnTo>
                  <a:pt x="12" y="845"/>
                </a:lnTo>
                <a:lnTo>
                  <a:pt x="12" y="845"/>
                </a:lnTo>
                <a:lnTo>
                  <a:pt x="6" y="856"/>
                </a:lnTo>
                <a:lnTo>
                  <a:pt x="1" y="867"/>
                </a:lnTo>
                <a:lnTo>
                  <a:pt x="0" y="873"/>
                </a:lnTo>
                <a:lnTo>
                  <a:pt x="0" y="881"/>
                </a:lnTo>
                <a:lnTo>
                  <a:pt x="1" y="887"/>
                </a:lnTo>
                <a:lnTo>
                  <a:pt x="5" y="895"/>
                </a:lnTo>
                <a:lnTo>
                  <a:pt x="5" y="895"/>
                </a:lnTo>
                <a:lnTo>
                  <a:pt x="14" y="907"/>
                </a:lnTo>
                <a:lnTo>
                  <a:pt x="22" y="915"/>
                </a:lnTo>
                <a:lnTo>
                  <a:pt x="29" y="920"/>
                </a:lnTo>
                <a:lnTo>
                  <a:pt x="34" y="921"/>
                </a:lnTo>
                <a:lnTo>
                  <a:pt x="34" y="921"/>
                </a:lnTo>
                <a:lnTo>
                  <a:pt x="46" y="921"/>
                </a:lnTo>
                <a:lnTo>
                  <a:pt x="54" y="921"/>
                </a:lnTo>
                <a:lnTo>
                  <a:pt x="54" y="921"/>
                </a:lnTo>
                <a:lnTo>
                  <a:pt x="63" y="935"/>
                </a:lnTo>
                <a:lnTo>
                  <a:pt x="85" y="968"/>
                </a:lnTo>
                <a:lnTo>
                  <a:pt x="98" y="985"/>
                </a:lnTo>
                <a:lnTo>
                  <a:pt x="110" y="999"/>
                </a:lnTo>
                <a:lnTo>
                  <a:pt x="121" y="1011"/>
                </a:lnTo>
                <a:lnTo>
                  <a:pt x="125" y="1014"/>
                </a:lnTo>
                <a:lnTo>
                  <a:pt x="129" y="1016"/>
                </a:lnTo>
                <a:lnTo>
                  <a:pt x="129" y="1016"/>
                </a:lnTo>
                <a:lnTo>
                  <a:pt x="136" y="1016"/>
                </a:lnTo>
                <a:lnTo>
                  <a:pt x="143" y="1013"/>
                </a:lnTo>
                <a:lnTo>
                  <a:pt x="149" y="1011"/>
                </a:lnTo>
                <a:lnTo>
                  <a:pt x="155" y="1007"/>
                </a:lnTo>
                <a:lnTo>
                  <a:pt x="164" y="1001"/>
                </a:lnTo>
                <a:lnTo>
                  <a:pt x="167" y="996"/>
                </a:lnTo>
                <a:lnTo>
                  <a:pt x="189" y="1072"/>
                </a:lnTo>
                <a:lnTo>
                  <a:pt x="189" y="1072"/>
                </a:lnTo>
                <a:lnTo>
                  <a:pt x="186" y="1095"/>
                </a:lnTo>
                <a:lnTo>
                  <a:pt x="178" y="1140"/>
                </a:lnTo>
                <a:lnTo>
                  <a:pt x="178" y="1140"/>
                </a:lnTo>
                <a:lnTo>
                  <a:pt x="172" y="1163"/>
                </a:lnTo>
                <a:lnTo>
                  <a:pt x="166" y="1188"/>
                </a:lnTo>
                <a:lnTo>
                  <a:pt x="164" y="1202"/>
                </a:lnTo>
                <a:lnTo>
                  <a:pt x="164" y="1216"/>
                </a:lnTo>
                <a:lnTo>
                  <a:pt x="166" y="1230"/>
                </a:lnTo>
                <a:lnTo>
                  <a:pt x="170" y="1246"/>
                </a:lnTo>
                <a:lnTo>
                  <a:pt x="170" y="1246"/>
                </a:lnTo>
                <a:lnTo>
                  <a:pt x="178" y="1266"/>
                </a:lnTo>
                <a:lnTo>
                  <a:pt x="186" y="1294"/>
                </a:lnTo>
                <a:lnTo>
                  <a:pt x="203" y="1357"/>
                </a:lnTo>
                <a:lnTo>
                  <a:pt x="223" y="1438"/>
                </a:lnTo>
                <a:lnTo>
                  <a:pt x="239" y="1464"/>
                </a:lnTo>
                <a:lnTo>
                  <a:pt x="223" y="1616"/>
                </a:lnTo>
                <a:lnTo>
                  <a:pt x="231" y="1857"/>
                </a:lnTo>
                <a:lnTo>
                  <a:pt x="254" y="1967"/>
                </a:lnTo>
                <a:lnTo>
                  <a:pt x="228" y="2001"/>
                </a:lnTo>
                <a:lnTo>
                  <a:pt x="243" y="2019"/>
                </a:lnTo>
                <a:lnTo>
                  <a:pt x="243" y="2019"/>
                </a:lnTo>
                <a:lnTo>
                  <a:pt x="235" y="2068"/>
                </a:lnTo>
                <a:lnTo>
                  <a:pt x="229" y="2106"/>
                </a:lnTo>
                <a:lnTo>
                  <a:pt x="223" y="2136"/>
                </a:lnTo>
                <a:lnTo>
                  <a:pt x="223" y="2136"/>
                </a:lnTo>
                <a:lnTo>
                  <a:pt x="222" y="2147"/>
                </a:lnTo>
                <a:lnTo>
                  <a:pt x="222" y="2156"/>
                </a:lnTo>
                <a:lnTo>
                  <a:pt x="222" y="2164"/>
                </a:lnTo>
                <a:lnTo>
                  <a:pt x="223" y="2171"/>
                </a:lnTo>
                <a:lnTo>
                  <a:pt x="225" y="2179"/>
                </a:lnTo>
                <a:lnTo>
                  <a:pt x="229" y="2185"/>
                </a:lnTo>
                <a:lnTo>
                  <a:pt x="234" y="2190"/>
                </a:lnTo>
                <a:lnTo>
                  <a:pt x="239" y="2193"/>
                </a:lnTo>
                <a:lnTo>
                  <a:pt x="239" y="2193"/>
                </a:lnTo>
                <a:lnTo>
                  <a:pt x="243" y="2195"/>
                </a:lnTo>
                <a:lnTo>
                  <a:pt x="251" y="2195"/>
                </a:lnTo>
                <a:lnTo>
                  <a:pt x="271" y="2195"/>
                </a:lnTo>
                <a:lnTo>
                  <a:pt x="328" y="2190"/>
                </a:lnTo>
                <a:lnTo>
                  <a:pt x="404" y="2182"/>
                </a:lnTo>
                <a:lnTo>
                  <a:pt x="428" y="2162"/>
                </a:lnTo>
                <a:lnTo>
                  <a:pt x="443" y="2201"/>
                </a:lnTo>
                <a:lnTo>
                  <a:pt x="454" y="2265"/>
                </a:lnTo>
                <a:lnTo>
                  <a:pt x="485" y="2314"/>
                </a:lnTo>
                <a:lnTo>
                  <a:pt x="485" y="2314"/>
                </a:lnTo>
                <a:lnTo>
                  <a:pt x="488" y="2375"/>
                </a:lnTo>
                <a:lnTo>
                  <a:pt x="494" y="2435"/>
                </a:lnTo>
                <a:lnTo>
                  <a:pt x="500" y="2506"/>
                </a:lnTo>
                <a:lnTo>
                  <a:pt x="511" y="2576"/>
                </a:lnTo>
                <a:lnTo>
                  <a:pt x="516" y="2609"/>
                </a:lnTo>
                <a:lnTo>
                  <a:pt x="524" y="2638"/>
                </a:lnTo>
                <a:lnTo>
                  <a:pt x="530" y="2663"/>
                </a:lnTo>
                <a:lnTo>
                  <a:pt x="538" y="2682"/>
                </a:lnTo>
                <a:lnTo>
                  <a:pt x="542" y="2689"/>
                </a:lnTo>
                <a:lnTo>
                  <a:pt x="547" y="2694"/>
                </a:lnTo>
                <a:lnTo>
                  <a:pt x="552" y="2697"/>
                </a:lnTo>
                <a:lnTo>
                  <a:pt x="556" y="2699"/>
                </a:lnTo>
                <a:lnTo>
                  <a:pt x="556" y="2699"/>
                </a:lnTo>
                <a:lnTo>
                  <a:pt x="561" y="2699"/>
                </a:lnTo>
                <a:lnTo>
                  <a:pt x="566" y="2697"/>
                </a:lnTo>
                <a:lnTo>
                  <a:pt x="573" y="2693"/>
                </a:lnTo>
                <a:lnTo>
                  <a:pt x="581" y="2683"/>
                </a:lnTo>
                <a:lnTo>
                  <a:pt x="587" y="2674"/>
                </a:lnTo>
                <a:lnTo>
                  <a:pt x="592" y="2662"/>
                </a:lnTo>
                <a:lnTo>
                  <a:pt x="597" y="2648"/>
                </a:lnTo>
                <a:lnTo>
                  <a:pt x="604" y="2618"/>
                </a:lnTo>
                <a:lnTo>
                  <a:pt x="609" y="2587"/>
                </a:lnTo>
                <a:lnTo>
                  <a:pt x="612" y="2562"/>
                </a:lnTo>
                <a:lnTo>
                  <a:pt x="614" y="2536"/>
                </a:lnTo>
                <a:lnTo>
                  <a:pt x="614" y="2536"/>
                </a:lnTo>
                <a:lnTo>
                  <a:pt x="623" y="2499"/>
                </a:lnTo>
                <a:lnTo>
                  <a:pt x="629" y="2471"/>
                </a:lnTo>
                <a:lnTo>
                  <a:pt x="631" y="2460"/>
                </a:lnTo>
                <a:lnTo>
                  <a:pt x="632" y="2454"/>
                </a:lnTo>
                <a:lnTo>
                  <a:pt x="632" y="2454"/>
                </a:lnTo>
                <a:lnTo>
                  <a:pt x="614" y="2162"/>
                </a:lnTo>
                <a:lnTo>
                  <a:pt x="614" y="2162"/>
                </a:lnTo>
                <a:lnTo>
                  <a:pt x="623" y="2167"/>
                </a:lnTo>
                <a:lnTo>
                  <a:pt x="632" y="2170"/>
                </a:lnTo>
                <a:lnTo>
                  <a:pt x="643" y="2170"/>
                </a:lnTo>
                <a:lnTo>
                  <a:pt x="643" y="2170"/>
                </a:lnTo>
                <a:lnTo>
                  <a:pt x="651" y="2168"/>
                </a:lnTo>
                <a:lnTo>
                  <a:pt x="660" y="2165"/>
                </a:lnTo>
                <a:lnTo>
                  <a:pt x="685" y="2156"/>
                </a:lnTo>
                <a:lnTo>
                  <a:pt x="714" y="2140"/>
                </a:lnTo>
                <a:lnTo>
                  <a:pt x="714" y="2140"/>
                </a:lnTo>
                <a:lnTo>
                  <a:pt x="717" y="2154"/>
                </a:lnTo>
                <a:lnTo>
                  <a:pt x="720" y="2170"/>
                </a:lnTo>
                <a:lnTo>
                  <a:pt x="725" y="2189"/>
                </a:lnTo>
                <a:lnTo>
                  <a:pt x="731" y="2206"/>
                </a:lnTo>
                <a:lnTo>
                  <a:pt x="741" y="2223"/>
                </a:lnTo>
                <a:lnTo>
                  <a:pt x="745" y="2229"/>
                </a:lnTo>
                <a:lnTo>
                  <a:pt x="751" y="2235"/>
                </a:lnTo>
                <a:lnTo>
                  <a:pt x="758" y="2240"/>
                </a:lnTo>
                <a:lnTo>
                  <a:pt x="764" y="2243"/>
                </a:lnTo>
                <a:lnTo>
                  <a:pt x="764" y="2243"/>
                </a:lnTo>
                <a:lnTo>
                  <a:pt x="772" y="2243"/>
                </a:lnTo>
                <a:lnTo>
                  <a:pt x="779" y="2243"/>
                </a:lnTo>
                <a:lnTo>
                  <a:pt x="787" y="2241"/>
                </a:lnTo>
                <a:lnTo>
                  <a:pt x="795" y="2238"/>
                </a:lnTo>
                <a:lnTo>
                  <a:pt x="812" y="2230"/>
                </a:lnTo>
                <a:lnTo>
                  <a:pt x="827" y="2218"/>
                </a:lnTo>
                <a:lnTo>
                  <a:pt x="841" y="2202"/>
                </a:lnTo>
                <a:lnTo>
                  <a:pt x="852" y="2184"/>
                </a:lnTo>
                <a:lnTo>
                  <a:pt x="857" y="2175"/>
                </a:lnTo>
                <a:lnTo>
                  <a:pt x="861" y="2165"/>
                </a:lnTo>
                <a:lnTo>
                  <a:pt x="865" y="2154"/>
                </a:lnTo>
                <a:lnTo>
                  <a:pt x="866" y="2144"/>
                </a:lnTo>
                <a:lnTo>
                  <a:pt x="866" y="2144"/>
                </a:lnTo>
                <a:lnTo>
                  <a:pt x="869" y="2094"/>
                </a:lnTo>
                <a:lnTo>
                  <a:pt x="872" y="2040"/>
                </a:lnTo>
                <a:lnTo>
                  <a:pt x="874" y="1978"/>
                </a:lnTo>
                <a:lnTo>
                  <a:pt x="874" y="1978"/>
                </a:lnTo>
                <a:lnTo>
                  <a:pt x="872" y="1965"/>
                </a:lnTo>
                <a:lnTo>
                  <a:pt x="872" y="1954"/>
                </a:lnTo>
                <a:lnTo>
                  <a:pt x="874" y="1948"/>
                </a:lnTo>
                <a:lnTo>
                  <a:pt x="874" y="1948"/>
                </a:lnTo>
                <a:lnTo>
                  <a:pt x="877" y="1943"/>
                </a:lnTo>
                <a:lnTo>
                  <a:pt x="882" y="1940"/>
                </a:lnTo>
                <a:lnTo>
                  <a:pt x="886" y="1934"/>
                </a:lnTo>
                <a:lnTo>
                  <a:pt x="888" y="1931"/>
                </a:lnTo>
                <a:lnTo>
                  <a:pt x="889" y="1925"/>
                </a:lnTo>
                <a:lnTo>
                  <a:pt x="889" y="1925"/>
                </a:lnTo>
                <a:lnTo>
                  <a:pt x="888" y="1917"/>
                </a:lnTo>
                <a:lnTo>
                  <a:pt x="886" y="1906"/>
                </a:lnTo>
                <a:lnTo>
                  <a:pt x="879" y="1880"/>
                </a:lnTo>
                <a:lnTo>
                  <a:pt x="866" y="1846"/>
                </a:lnTo>
                <a:lnTo>
                  <a:pt x="866" y="1846"/>
                </a:lnTo>
                <a:lnTo>
                  <a:pt x="874" y="1778"/>
                </a:lnTo>
                <a:lnTo>
                  <a:pt x="879" y="1726"/>
                </a:lnTo>
                <a:lnTo>
                  <a:pt x="882" y="1695"/>
                </a:lnTo>
                <a:lnTo>
                  <a:pt x="882" y="1695"/>
                </a:lnTo>
                <a:lnTo>
                  <a:pt x="880" y="1647"/>
                </a:lnTo>
                <a:lnTo>
                  <a:pt x="882" y="1616"/>
                </a:lnTo>
                <a:lnTo>
                  <a:pt x="835" y="1506"/>
                </a:lnTo>
                <a:lnTo>
                  <a:pt x="848" y="1443"/>
                </a:lnTo>
                <a:lnTo>
                  <a:pt x="848" y="1443"/>
                </a:lnTo>
                <a:lnTo>
                  <a:pt x="860" y="1444"/>
                </a:lnTo>
                <a:lnTo>
                  <a:pt x="875" y="1446"/>
                </a:lnTo>
                <a:lnTo>
                  <a:pt x="891" y="1447"/>
                </a:lnTo>
                <a:lnTo>
                  <a:pt x="908" y="1447"/>
                </a:lnTo>
                <a:lnTo>
                  <a:pt x="923" y="1446"/>
                </a:lnTo>
                <a:lnTo>
                  <a:pt x="930" y="1443"/>
                </a:lnTo>
                <a:lnTo>
                  <a:pt x="934" y="1439"/>
                </a:lnTo>
                <a:lnTo>
                  <a:pt x="939" y="1436"/>
                </a:lnTo>
                <a:lnTo>
                  <a:pt x="942" y="1430"/>
                </a:lnTo>
                <a:lnTo>
                  <a:pt x="942" y="1430"/>
                </a:lnTo>
                <a:lnTo>
                  <a:pt x="944" y="1419"/>
                </a:lnTo>
                <a:lnTo>
                  <a:pt x="945" y="1410"/>
                </a:lnTo>
                <a:lnTo>
                  <a:pt x="944" y="1401"/>
                </a:lnTo>
                <a:lnTo>
                  <a:pt x="942" y="1393"/>
                </a:lnTo>
                <a:lnTo>
                  <a:pt x="937" y="1376"/>
                </a:lnTo>
                <a:lnTo>
                  <a:pt x="934" y="1359"/>
                </a:lnTo>
                <a:lnTo>
                  <a:pt x="934" y="1359"/>
                </a:lnTo>
                <a:lnTo>
                  <a:pt x="933" y="1349"/>
                </a:lnTo>
                <a:lnTo>
                  <a:pt x="934" y="1340"/>
                </a:lnTo>
                <a:lnTo>
                  <a:pt x="937" y="1322"/>
                </a:lnTo>
                <a:lnTo>
                  <a:pt x="941" y="1300"/>
                </a:lnTo>
                <a:lnTo>
                  <a:pt x="942" y="1289"/>
                </a:lnTo>
                <a:lnTo>
                  <a:pt x="942" y="1277"/>
                </a:lnTo>
                <a:lnTo>
                  <a:pt x="942" y="1277"/>
                </a:lnTo>
                <a:lnTo>
                  <a:pt x="942" y="1247"/>
                </a:lnTo>
                <a:lnTo>
                  <a:pt x="942" y="1215"/>
                </a:lnTo>
                <a:lnTo>
                  <a:pt x="944" y="1185"/>
                </a:lnTo>
                <a:lnTo>
                  <a:pt x="942" y="1174"/>
                </a:lnTo>
                <a:lnTo>
                  <a:pt x="942" y="1166"/>
                </a:lnTo>
                <a:lnTo>
                  <a:pt x="942" y="1166"/>
                </a:lnTo>
                <a:lnTo>
                  <a:pt x="931" y="1137"/>
                </a:lnTo>
                <a:lnTo>
                  <a:pt x="910" y="1086"/>
                </a:lnTo>
                <a:lnTo>
                  <a:pt x="874" y="1001"/>
                </a:lnTo>
                <a:lnTo>
                  <a:pt x="874" y="1001"/>
                </a:lnTo>
                <a:lnTo>
                  <a:pt x="871" y="990"/>
                </a:lnTo>
                <a:lnTo>
                  <a:pt x="872" y="974"/>
                </a:lnTo>
                <a:lnTo>
                  <a:pt x="874" y="954"/>
                </a:lnTo>
                <a:lnTo>
                  <a:pt x="875" y="934"/>
                </a:lnTo>
                <a:lnTo>
                  <a:pt x="882" y="898"/>
                </a:lnTo>
                <a:lnTo>
                  <a:pt x="885" y="883"/>
                </a:lnTo>
                <a:lnTo>
                  <a:pt x="885" y="883"/>
                </a:lnTo>
                <a:lnTo>
                  <a:pt x="891" y="884"/>
                </a:lnTo>
                <a:lnTo>
                  <a:pt x="896" y="886"/>
                </a:lnTo>
                <a:lnTo>
                  <a:pt x="903" y="886"/>
                </a:lnTo>
                <a:lnTo>
                  <a:pt x="911" y="884"/>
                </a:lnTo>
                <a:lnTo>
                  <a:pt x="919" y="881"/>
                </a:lnTo>
                <a:lnTo>
                  <a:pt x="927" y="876"/>
                </a:lnTo>
                <a:lnTo>
                  <a:pt x="934" y="869"/>
                </a:lnTo>
                <a:lnTo>
                  <a:pt x="934" y="869"/>
                </a:lnTo>
                <a:lnTo>
                  <a:pt x="944" y="850"/>
                </a:lnTo>
                <a:lnTo>
                  <a:pt x="947" y="842"/>
                </a:lnTo>
                <a:lnTo>
                  <a:pt x="948" y="835"/>
                </a:lnTo>
                <a:lnTo>
                  <a:pt x="948" y="827"/>
                </a:lnTo>
                <a:lnTo>
                  <a:pt x="945" y="818"/>
                </a:lnTo>
                <a:lnTo>
                  <a:pt x="941" y="808"/>
                </a:lnTo>
                <a:lnTo>
                  <a:pt x="934" y="797"/>
                </a:lnTo>
                <a:lnTo>
                  <a:pt x="934" y="797"/>
                </a:lnTo>
                <a:lnTo>
                  <a:pt x="917" y="774"/>
                </a:lnTo>
                <a:lnTo>
                  <a:pt x="903" y="755"/>
                </a:lnTo>
                <a:lnTo>
                  <a:pt x="889" y="740"/>
                </a:lnTo>
                <a:lnTo>
                  <a:pt x="889" y="740"/>
                </a:lnTo>
                <a:lnTo>
                  <a:pt x="891" y="737"/>
                </a:lnTo>
                <a:lnTo>
                  <a:pt x="896" y="729"/>
                </a:lnTo>
                <a:lnTo>
                  <a:pt x="897" y="720"/>
                </a:lnTo>
                <a:lnTo>
                  <a:pt x="897" y="714"/>
                </a:lnTo>
                <a:lnTo>
                  <a:pt x="896" y="711"/>
                </a:lnTo>
                <a:lnTo>
                  <a:pt x="896" y="711"/>
                </a:lnTo>
                <a:lnTo>
                  <a:pt x="888" y="698"/>
                </a:lnTo>
                <a:lnTo>
                  <a:pt x="872" y="683"/>
                </a:lnTo>
                <a:lnTo>
                  <a:pt x="855" y="664"/>
                </a:lnTo>
                <a:lnTo>
                  <a:pt x="855" y="664"/>
                </a:lnTo>
                <a:lnTo>
                  <a:pt x="838" y="611"/>
                </a:lnTo>
                <a:lnTo>
                  <a:pt x="826" y="572"/>
                </a:lnTo>
                <a:lnTo>
                  <a:pt x="821" y="551"/>
                </a:lnTo>
                <a:lnTo>
                  <a:pt x="821" y="551"/>
                </a:lnTo>
                <a:lnTo>
                  <a:pt x="818" y="545"/>
                </a:lnTo>
                <a:lnTo>
                  <a:pt x="810" y="531"/>
                </a:lnTo>
                <a:lnTo>
                  <a:pt x="789" y="492"/>
                </a:lnTo>
                <a:lnTo>
                  <a:pt x="765" y="455"/>
                </a:lnTo>
                <a:lnTo>
                  <a:pt x="753" y="434"/>
                </a:lnTo>
                <a:lnTo>
                  <a:pt x="753" y="434"/>
                </a:lnTo>
                <a:lnTo>
                  <a:pt x="696" y="363"/>
                </a:lnTo>
                <a:lnTo>
                  <a:pt x="632" y="340"/>
                </a:lnTo>
                <a:lnTo>
                  <a:pt x="593" y="284"/>
                </a:lnTo>
                <a:lnTo>
                  <a:pt x="559" y="185"/>
                </a:lnTo>
                <a:lnTo>
                  <a:pt x="559" y="185"/>
                </a:lnTo>
                <a:lnTo>
                  <a:pt x="558" y="175"/>
                </a:lnTo>
                <a:lnTo>
                  <a:pt x="552" y="151"/>
                </a:lnTo>
                <a:lnTo>
                  <a:pt x="545" y="134"/>
                </a:lnTo>
                <a:lnTo>
                  <a:pt x="536" y="115"/>
                </a:lnTo>
                <a:lnTo>
                  <a:pt x="525" y="95"/>
                </a:lnTo>
                <a:lnTo>
                  <a:pt x="511" y="72"/>
                </a:lnTo>
                <a:lnTo>
                  <a:pt x="511" y="72"/>
                </a:lnTo>
                <a:lnTo>
                  <a:pt x="496" y="51"/>
                </a:lnTo>
                <a:lnTo>
                  <a:pt x="480" y="36"/>
                </a:lnTo>
                <a:lnTo>
                  <a:pt x="465" y="23"/>
                </a:lnTo>
                <a:lnTo>
                  <a:pt x="451" y="14"/>
                </a:lnTo>
                <a:lnTo>
                  <a:pt x="438" y="8"/>
                </a:lnTo>
                <a:lnTo>
                  <a:pt x="428" y="3"/>
                </a:lnTo>
                <a:lnTo>
                  <a:pt x="420" y="2"/>
                </a:lnTo>
                <a:lnTo>
                  <a:pt x="412" y="0"/>
                </a:lnTo>
                <a:lnTo>
                  <a:pt x="412" y="0"/>
                </a:lnTo>
                <a:lnTo>
                  <a:pt x="407" y="0"/>
                </a:lnTo>
                <a:lnTo>
                  <a:pt x="401" y="2"/>
                </a:lnTo>
                <a:lnTo>
                  <a:pt x="392" y="5"/>
                </a:lnTo>
                <a:lnTo>
                  <a:pt x="383" y="11"/>
                </a:lnTo>
                <a:lnTo>
                  <a:pt x="383" y="11"/>
                </a:lnTo>
                <a:close/>
                <a:moveTo>
                  <a:pt x="541" y="2265"/>
                </a:moveTo>
                <a:lnTo>
                  <a:pt x="598" y="2336"/>
                </a:lnTo>
                <a:lnTo>
                  <a:pt x="598" y="2336"/>
                </a:lnTo>
                <a:lnTo>
                  <a:pt x="598" y="2376"/>
                </a:lnTo>
                <a:lnTo>
                  <a:pt x="597" y="2463"/>
                </a:lnTo>
                <a:lnTo>
                  <a:pt x="595" y="2510"/>
                </a:lnTo>
                <a:lnTo>
                  <a:pt x="592" y="2551"/>
                </a:lnTo>
                <a:lnTo>
                  <a:pt x="589" y="2569"/>
                </a:lnTo>
                <a:lnTo>
                  <a:pt x="587" y="2582"/>
                </a:lnTo>
                <a:lnTo>
                  <a:pt x="583" y="2592"/>
                </a:lnTo>
                <a:lnTo>
                  <a:pt x="581" y="2595"/>
                </a:lnTo>
                <a:lnTo>
                  <a:pt x="579" y="2596"/>
                </a:lnTo>
                <a:lnTo>
                  <a:pt x="579" y="2596"/>
                </a:lnTo>
                <a:lnTo>
                  <a:pt x="576" y="2596"/>
                </a:lnTo>
                <a:lnTo>
                  <a:pt x="575" y="2595"/>
                </a:lnTo>
                <a:lnTo>
                  <a:pt x="570" y="2586"/>
                </a:lnTo>
                <a:lnTo>
                  <a:pt x="567" y="2570"/>
                </a:lnTo>
                <a:lnTo>
                  <a:pt x="562" y="2550"/>
                </a:lnTo>
                <a:lnTo>
                  <a:pt x="556" y="2497"/>
                </a:lnTo>
                <a:lnTo>
                  <a:pt x="552" y="2435"/>
                </a:lnTo>
                <a:lnTo>
                  <a:pt x="544" y="2319"/>
                </a:lnTo>
                <a:lnTo>
                  <a:pt x="541" y="2265"/>
                </a:lnTo>
                <a:lnTo>
                  <a:pt x="541" y="2265"/>
                </a:lnTo>
                <a:close/>
                <a:moveTo>
                  <a:pt x="378" y="1812"/>
                </a:moveTo>
                <a:lnTo>
                  <a:pt x="401" y="1838"/>
                </a:lnTo>
                <a:lnTo>
                  <a:pt x="401" y="1838"/>
                </a:lnTo>
                <a:lnTo>
                  <a:pt x="398" y="1891"/>
                </a:lnTo>
                <a:lnTo>
                  <a:pt x="398" y="1936"/>
                </a:lnTo>
                <a:lnTo>
                  <a:pt x="398" y="1975"/>
                </a:lnTo>
                <a:lnTo>
                  <a:pt x="398" y="1975"/>
                </a:lnTo>
                <a:lnTo>
                  <a:pt x="400" y="2009"/>
                </a:lnTo>
                <a:lnTo>
                  <a:pt x="404" y="2044"/>
                </a:lnTo>
                <a:lnTo>
                  <a:pt x="409" y="2083"/>
                </a:lnTo>
                <a:lnTo>
                  <a:pt x="378" y="2061"/>
                </a:lnTo>
                <a:lnTo>
                  <a:pt x="378" y="2061"/>
                </a:lnTo>
                <a:lnTo>
                  <a:pt x="376" y="2038"/>
                </a:lnTo>
                <a:lnTo>
                  <a:pt x="375" y="2012"/>
                </a:lnTo>
                <a:lnTo>
                  <a:pt x="375" y="2012"/>
                </a:lnTo>
                <a:lnTo>
                  <a:pt x="372" y="1985"/>
                </a:lnTo>
                <a:lnTo>
                  <a:pt x="370" y="1962"/>
                </a:lnTo>
                <a:lnTo>
                  <a:pt x="370" y="1962"/>
                </a:lnTo>
                <a:lnTo>
                  <a:pt x="366" y="1950"/>
                </a:lnTo>
                <a:lnTo>
                  <a:pt x="361" y="1939"/>
                </a:lnTo>
                <a:lnTo>
                  <a:pt x="359" y="1933"/>
                </a:lnTo>
                <a:lnTo>
                  <a:pt x="359" y="1930"/>
                </a:lnTo>
                <a:lnTo>
                  <a:pt x="359" y="1930"/>
                </a:lnTo>
                <a:lnTo>
                  <a:pt x="378" y="1812"/>
                </a:lnTo>
                <a:lnTo>
                  <a:pt x="378" y="1812"/>
                </a:lnTo>
                <a:close/>
                <a:moveTo>
                  <a:pt x="598" y="1729"/>
                </a:moveTo>
                <a:lnTo>
                  <a:pt x="598" y="1729"/>
                </a:lnTo>
                <a:lnTo>
                  <a:pt x="601" y="1888"/>
                </a:lnTo>
                <a:lnTo>
                  <a:pt x="601" y="1888"/>
                </a:lnTo>
                <a:lnTo>
                  <a:pt x="603" y="1947"/>
                </a:lnTo>
                <a:lnTo>
                  <a:pt x="601" y="1993"/>
                </a:lnTo>
                <a:lnTo>
                  <a:pt x="601" y="1993"/>
                </a:lnTo>
                <a:lnTo>
                  <a:pt x="598" y="2038"/>
                </a:lnTo>
                <a:lnTo>
                  <a:pt x="597" y="2064"/>
                </a:lnTo>
                <a:lnTo>
                  <a:pt x="593" y="2080"/>
                </a:lnTo>
                <a:lnTo>
                  <a:pt x="593" y="2080"/>
                </a:lnTo>
                <a:lnTo>
                  <a:pt x="593" y="2080"/>
                </a:lnTo>
                <a:lnTo>
                  <a:pt x="592" y="2080"/>
                </a:lnTo>
                <a:lnTo>
                  <a:pt x="589" y="2072"/>
                </a:lnTo>
                <a:lnTo>
                  <a:pt x="581" y="2051"/>
                </a:lnTo>
                <a:lnTo>
                  <a:pt x="572" y="2016"/>
                </a:lnTo>
                <a:lnTo>
                  <a:pt x="572" y="2016"/>
                </a:lnTo>
                <a:lnTo>
                  <a:pt x="575" y="1961"/>
                </a:lnTo>
                <a:lnTo>
                  <a:pt x="578" y="1920"/>
                </a:lnTo>
                <a:lnTo>
                  <a:pt x="579" y="1895"/>
                </a:lnTo>
                <a:lnTo>
                  <a:pt x="579" y="1895"/>
                </a:lnTo>
                <a:lnTo>
                  <a:pt x="572" y="1782"/>
                </a:lnTo>
                <a:lnTo>
                  <a:pt x="598" y="17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205392" y="4529515"/>
            <a:ext cx="772476" cy="1766420"/>
          </a:xfrm>
          <a:custGeom>
            <a:avLst/>
            <a:gdLst>
              <a:gd name="T0" fmla="*/ 390 w 1159"/>
              <a:gd name="T1" fmla="*/ 29 h 2649"/>
              <a:gd name="T2" fmla="*/ 314 w 1159"/>
              <a:gd name="T3" fmla="*/ 102 h 2649"/>
              <a:gd name="T4" fmla="*/ 344 w 1159"/>
              <a:gd name="T5" fmla="*/ 242 h 2649"/>
              <a:gd name="T6" fmla="*/ 359 w 1159"/>
              <a:gd name="T7" fmla="*/ 310 h 2649"/>
              <a:gd name="T8" fmla="*/ 153 w 1159"/>
              <a:gd name="T9" fmla="*/ 419 h 2649"/>
              <a:gd name="T10" fmla="*/ 29 w 1159"/>
              <a:gd name="T11" fmla="*/ 642 h 2649"/>
              <a:gd name="T12" fmla="*/ 57 w 1159"/>
              <a:gd name="T13" fmla="*/ 705 h 2649"/>
              <a:gd name="T14" fmla="*/ 76 w 1159"/>
              <a:gd name="T15" fmla="*/ 884 h 2649"/>
              <a:gd name="T16" fmla="*/ 91 w 1159"/>
              <a:gd name="T17" fmla="*/ 1070 h 2649"/>
              <a:gd name="T18" fmla="*/ 72 w 1159"/>
              <a:gd name="T19" fmla="*/ 1191 h 2649"/>
              <a:gd name="T20" fmla="*/ 162 w 1159"/>
              <a:gd name="T21" fmla="*/ 1335 h 2649"/>
              <a:gd name="T22" fmla="*/ 237 w 1159"/>
              <a:gd name="T23" fmla="*/ 1422 h 2649"/>
              <a:gd name="T24" fmla="*/ 275 w 1159"/>
              <a:gd name="T25" fmla="*/ 1625 h 2649"/>
              <a:gd name="T26" fmla="*/ 196 w 1159"/>
              <a:gd name="T27" fmla="*/ 1751 h 2649"/>
              <a:gd name="T28" fmla="*/ 201 w 1159"/>
              <a:gd name="T29" fmla="*/ 1946 h 2649"/>
              <a:gd name="T30" fmla="*/ 181 w 1159"/>
              <a:gd name="T31" fmla="*/ 2165 h 2649"/>
              <a:gd name="T32" fmla="*/ 120 w 1159"/>
              <a:gd name="T33" fmla="*/ 2171 h 2649"/>
              <a:gd name="T34" fmla="*/ 4 w 1159"/>
              <a:gd name="T35" fmla="*/ 2210 h 2649"/>
              <a:gd name="T36" fmla="*/ 258 w 1159"/>
              <a:gd name="T37" fmla="*/ 2422 h 2649"/>
              <a:gd name="T38" fmla="*/ 389 w 1159"/>
              <a:gd name="T39" fmla="*/ 2641 h 2649"/>
              <a:gd name="T40" fmla="*/ 511 w 1159"/>
              <a:gd name="T41" fmla="*/ 2605 h 2649"/>
              <a:gd name="T42" fmla="*/ 703 w 1159"/>
              <a:gd name="T43" fmla="*/ 2255 h 2649"/>
              <a:gd name="T44" fmla="*/ 751 w 1159"/>
              <a:gd name="T45" fmla="*/ 2235 h 2649"/>
              <a:gd name="T46" fmla="*/ 829 w 1159"/>
              <a:gd name="T47" fmla="*/ 2351 h 2649"/>
              <a:gd name="T48" fmla="*/ 957 w 1159"/>
              <a:gd name="T49" fmla="*/ 2456 h 2649"/>
              <a:gd name="T50" fmla="*/ 1056 w 1159"/>
              <a:gd name="T51" fmla="*/ 2359 h 2649"/>
              <a:gd name="T52" fmla="*/ 1111 w 1159"/>
              <a:gd name="T53" fmla="*/ 1959 h 2649"/>
              <a:gd name="T54" fmla="*/ 1159 w 1159"/>
              <a:gd name="T55" fmla="*/ 1867 h 2649"/>
              <a:gd name="T56" fmla="*/ 1083 w 1159"/>
              <a:gd name="T57" fmla="*/ 1693 h 2649"/>
              <a:gd name="T58" fmla="*/ 1069 w 1159"/>
              <a:gd name="T59" fmla="*/ 1563 h 2649"/>
              <a:gd name="T60" fmla="*/ 1086 w 1159"/>
              <a:gd name="T61" fmla="*/ 1400 h 2649"/>
              <a:gd name="T62" fmla="*/ 1086 w 1159"/>
              <a:gd name="T63" fmla="*/ 975 h 2649"/>
              <a:gd name="T64" fmla="*/ 1070 w 1159"/>
              <a:gd name="T65" fmla="*/ 920 h 2649"/>
              <a:gd name="T66" fmla="*/ 867 w 1159"/>
              <a:gd name="T67" fmla="*/ 684 h 2649"/>
              <a:gd name="T68" fmla="*/ 776 w 1159"/>
              <a:gd name="T69" fmla="*/ 484 h 2649"/>
              <a:gd name="T70" fmla="*/ 593 w 1159"/>
              <a:gd name="T71" fmla="*/ 355 h 2649"/>
              <a:gd name="T72" fmla="*/ 653 w 1159"/>
              <a:gd name="T73" fmla="*/ 124 h 2649"/>
              <a:gd name="T74" fmla="*/ 581 w 1159"/>
              <a:gd name="T75" fmla="*/ 4 h 2649"/>
              <a:gd name="T76" fmla="*/ 723 w 1159"/>
              <a:gd name="T77" fmla="*/ 687 h 2649"/>
              <a:gd name="T78" fmla="*/ 813 w 1159"/>
              <a:gd name="T79" fmla="*/ 861 h 2649"/>
              <a:gd name="T80" fmla="*/ 723 w 1159"/>
              <a:gd name="T81" fmla="*/ 687 h 2649"/>
              <a:gd name="T82" fmla="*/ 728 w 1159"/>
              <a:gd name="T83" fmla="*/ 1518 h 2649"/>
              <a:gd name="T84" fmla="*/ 630 w 1159"/>
              <a:gd name="T85" fmla="*/ 1807 h 2649"/>
              <a:gd name="T86" fmla="*/ 647 w 1159"/>
              <a:gd name="T87" fmla="*/ 1451 h 2649"/>
              <a:gd name="T88" fmla="*/ 466 w 1159"/>
              <a:gd name="T89" fmla="*/ 1487 h 2649"/>
              <a:gd name="T90" fmla="*/ 362 w 1159"/>
              <a:gd name="T91" fmla="*/ 1487 h 2649"/>
              <a:gd name="T92" fmla="*/ 1032 w 1159"/>
              <a:gd name="T93" fmla="*/ 2280 h 2649"/>
              <a:gd name="T94" fmla="*/ 939 w 1159"/>
              <a:gd name="T95" fmla="*/ 2396 h 2649"/>
              <a:gd name="T96" fmla="*/ 835 w 1159"/>
              <a:gd name="T97" fmla="*/ 2157 h 2649"/>
              <a:gd name="T98" fmla="*/ 897 w 1159"/>
              <a:gd name="T99" fmla="*/ 2008 h 2649"/>
              <a:gd name="T100" fmla="*/ 303 w 1159"/>
              <a:gd name="T101" fmla="*/ 2335 h 2649"/>
              <a:gd name="T102" fmla="*/ 444 w 1159"/>
              <a:gd name="T103" fmla="*/ 2359 h 2649"/>
              <a:gd name="T104" fmla="*/ 472 w 1159"/>
              <a:gd name="T105" fmla="*/ 2235 h 2649"/>
              <a:gd name="T106" fmla="*/ 495 w 1159"/>
              <a:gd name="T107" fmla="*/ 2294 h 2649"/>
              <a:gd name="T108" fmla="*/ 534 w 1159"/>
              <a:gd name="T109" fmla="*/ 2342 h 2649"/>
              <a:gd name="T110" fmla="*/ 505 w 1159"/>
              <a:gd name="T111" fmla="*/ 2548 h 2649"/>
              <a:gd name="T112" fmla="*/ 412 w 1159"/>
              <a:gd name="T113" fmla="*/ 2574 h 2649"/>
              <a:gd name="T114" fmla="*/ 309 w 1159"/>
              <a:gd name="T115" fmla="*/ 2374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9" h="2649">
                <a:moveTo>
                  <a:pt x="481" y="11"/>
                </a:moveTo>
                <a:lnTo>
                  <a:pt x="481" y="11"/>
                </a:lnTo>
                <a:lnTo>
                  <a:pt x="464" y="8"/>
                </a:lnTo>
                <a:lnTo>
                  <a:pt x="450" y="6"/>
                </a:lnTo>
                <a:lnTo>
                  <a:pt x="443" y="6"/>
                </a:lnTo>
                <a:lnTo>
                  <a:pt x="435" y="8"/>
                </a:lnTo>
                <a:lnTo>
                  <a:pt x="435" y="8"/>
                </a:lnTo>
                <a:lnTo>
                  <a:pt x="421" y="12"/>
                </a:lnTo>
                <a:lnTo>
                  <a:pt x="409" y="18"/>
                </a:lnTo>
                <a:lnTo>
                  <a:pt x="390" y="29"/>
                </a:lnTo>
                <a:lnTo>
                  <a:pt x="390" y="29"/>
                </a:lnTo>
                <a:lnTo>
                  <a:pt x="382" y="32"/>
                </a:lnTo>
                <a:lnTo>
                  <a:pt x="371" y="34"/>
                </a:lnTo>
                <a:lnTo>
                  <a:pt x="361" y="39"/>
                </a:lnTo>
                <a:lnTo>
                  <a:pt x="356" y="40"/>
                </a:lnTo>
                <a:lnTo>
                  <a:pt x="351" y="45"/>
                </a:lnTo>
                <a:lnTo>
                  <a:pt x="351" y="45"/>
                </a:lnTo>
                <a:lnTo>
                  <a:pt x="339" y="56"/>
                </a:lnTo>
                <a:lnTo>
                  <a:pt x="328" y="71"/>
                </a:lnTo>
                <a:lnTo>
                  <a:pt x="319" y="88"/>
                </a:lnTo>
                <a:lnTo>
                  <a:pt x="316" y="96"/>
                </a:lnTo>
                <a:lnTo>
                  <a:pt x="314" y="102"/>
                </a:lnTo>
                <a:lnTo>
                  <a:pt x="314" y="163"/>
                </a:lnTo>
                <a:lnTo>
                  <a:pt x="314" y="163"/>
                </a:lnTo>
                <a:lnTo>
                  <a:pt x="316" y="167"/>
                </a:lnTo>
                <a:lnTo>
                  <a:pt x="317" y="174"/>
                </a:lnTo>
                <a:lnTo>
                  <a:pt x="323" y="187"/>
                </a:lnTo>
                <a:lnTo>
                  <a:pt x="333" y="205"/>
                </a:lnTo>
                <a:lnTo>
                  <a:pt x="333" y="205"/>
                </a:lnTo>
                <a:lnTo>
                  <a:pt x="334" y="215"/>
                </a:lnTo>
                <a:lnTo>
                  <a:pt x="337" y="228"/>
                </a:lnTo>
                <a:lnTo>
                  <a:pt x="344" y="242"/>
                </a:lnTo>
                <a:lnTo>
                  <a:pt x="344" y="242"/>
                </a:lnTo>
                <a:lnTo>
                  <a:pt x="347" y="251"/>
                </a:lnTo>
                <a:lnTo>
                  <a:pt x="348" y="256"/>
                </a:lnTo>
                <a:lnTo>
                  <a:pt x="350" y="260"/>
                </a:lnTo>
                <a:lnTo>
                  <a:pt x="353" y="268"/>
                </a:lnTo>
                <a:lnTo>
                  <a:pt x="353" y="268"/>
                </a:lnTo>
                <a:lnTo>
                  <a:pt x="358" y="277"/>
                </a:lnTo>
                <a:lnTo>
                  <a:pt x="361" y="288"/>
                </a:lnTo>
                <a:lnTo>
                  <a:pt x="362" y="298"/>
                </a:lnTo>
                <a:lnTo>
                  <a:pt x="362" y="302"/>
                </a:lnTo>
                <a:lnTo>
                  <a:pt x="362" y="302"/>
                </a:lnTo>
                <a:lnTo>
                  <a:pt x="359" y="310"/>
                </a:lnTo>
                <a:lnTo>
                  <a:pt x="359" y="318"/>
                </a:lnTo>
                <a:lnTo>
                  <a:pt x="367" y="344"/>
                </a:lnTo>
                <a:lnTo>
                  <a:pt x="367" y="344"/>
                </a:lnTo>
                <a:lnTo>
                  <a:pt x="305" y="366"/>
                </a:lnTo>
                <a:lnTo>
                  <a:pt x="261" y="381"/>
                </a:lnTo>
                <a:lnTo>
                  <a:pt x="241" y="388"/>
                </a:lnTo>
                <a:lnTo>
                  <a:pt x="241" y="388"/>
                </a:lnTo>
                <a:lnTo>
                  <a:pt x="227" y="392"/>
                </a:lnTo>
                <a:lnTo>
                  <a:pt x="199" y="400"/>
                </a:lnTo>
                <a:lnTo>
                  <a:pt x="167" y="412"/>
                </a:lnTo>
                <a:lnTo>
                  <a:pt x="153" y="419"/>
                </a:lnTo>
                <a:lnTo>
                  <a:pt x="141" y="425"/>
                </a:lnTo>
                <a:lnTo>
                  <a:pt x="141" y="425"/>
                </a:lnTo>
                <a:lnTo>
                  <a:pt x="131" y="431"/>
                </a:lnTo>
                <a:lnTo>
                  <a:pt x="124" y="439"/>
                </a:lnTo>
                <a:lnTo>
                  <a:pt x="111" y="453"/>
                </a:lnTo>
                <a:lnTo>
                  <a:pt x="103" y="465"/>
                </a:lnTo>
                <a:lnTo>
                  <a:pt x="99" y="471"/>
                </a:lnTo>
                <a:lnTo>
                  <a:pt x="99" y="471"/>
                </a:lnTo>
                <a:lnTo>
                  <a:pt x="63" y="558"/>
                </a:lnTo>
                <a:lnTo>
                  <a:pt x="38" y="620"/>
                </a:lnTo>
                <a:lnTo>
                  <a:pt x="29" y="642"/>
                </a:lnTo>
                <a:lnTo>
                  <a:pt x="26" y="653"/>
                </a:lnTo>
                <a:lnTo>
                  <a:pt x="26" y="653"/>
                </a:lnTo>
                <a:lnTo>
                  <a:pt x="24" y="662"/>
                </a:lnTo>
                <a:lnTo>
                  <a:pt x="21" y="671"/>
                </a:lnTo>
                <a:lnTo>
                  <a:pt x="21" y="679"/>
                </a:lnTo>
                <a:lnTo>
                  <a:pt x="23" y="684"/>
                </a:lnTo>
                <a:lnTo>
                  <a:pt x="26" y="687"/>
                </a:lnTo>
                <a:lnTo>
                  <a:pt x="26" y="687"/>
                </a:lnTo>
                <a:lnTo>
                  <a:pt x="35" y="695"/>
                </a:lnTo>
                <a:lnTo>
                  <a:pt x="45" y="699"/>
                </a:lnTo>
                <a:lnTo>
                  <a:pt x="57" y="705"/>
                </a:lnTo>
                <a:lnTo>
                  <a:pt x="57" y="705"/>
                </a:lnTo>
                <a:lnTo>
                  <a:pt x="49" y="749"/>
                </a:lnTo>
                <a:lnTo>
                  <a:pt x="45" y="785"/>
                </a:lnTo>
                <a:lnTo>
                  <a:pt x="41" y="813"/>
                </a:lnTo>
                <a:lnTo>
                  <a:pt x="41" y="813"/>
                </a:lnTo>
                <a:lnTo>
                  <a:pt x="41" y="833"/>
                </a:lnTo>
                <a:lnTo>
                  <a:pt x="46" y="850"/>
                </a:lnTo>
                <a:lnTo>
                  <a:pt x="51" y="862"/>
                </a:lnTo>
                <a:lnTo>
                  <a:pt x="54" y="867"/>
                </a:lnTo>
                <a:lnTo>
                  <a:pt x="57" y="870"/>
                </a:lnTo>
                <a:lnTo>
                  <a:pt x="76" y="884"/>
                </a:lnTo>
                <a:lnTo>
                  <a:pt x="76" y="884"/>
                </a:lnTo>
                <a:lnTo>
                  <a:pt x="86" y="913"/>
                </a:lnTo>
                <a:lnTo>
                  <a:pt x="93" y="937"/>
                </a:lnTo>
                <a:lnTo>
                  <a:pt x="94" y="946"/>
                </a:lnTo>
                <a:lnTo>
                  <a:pt x="94" y="952"/>
                </a:lnTo>
                <a:lnTo>
                  <a:pt x="94" y="952"/>
                </a:lnTo>
                <a:lnTo>
                  <a:pt x="91" y="971"/>
                </a:lnTo>
                <a:lnTo>
                  <a:pt x="89" y="1005"/>
                </a:lnTo>
                <a:lnTo>
                  <a:pt x="89" y="1042"/>
                </a:lnTo>
                <a:lnTo>
                  <a:pt x="91" y="1070"/>
                </a:lnTo>
                <a:lnTo>
                  <a:pt x="91" y="1070"/>
                </a:lnTo>
                <a:lnTo>
                  <a:pt x="96" y="1090"/>
                </a:lnTo>
                <a:lnTo>
                  <a:pt x="99" y="1109"/>
                </a:lnTo>
                <a:lnTo>
                  <a:pt x="102" y="1124"/>
                </a:lnTo>
                <a:lnTo>
                  <a:pt x="100" y="1130"/>
                </a:lnTo>
                <a:lnTo>
                  <a:pt x="99" y="1135"/>
                </a:lnTo>
                <a:lnTo>
                  <a:pt x="99" y="1135"/>
                </a:lnTo>
                <a:lnTo>
                  <a:pt x="91" y="1148"/>
                </a:lnTo>
                <a:lnTo>
                  <a:pt x="80" y="1163"/>
                </a:lnTo>
                <a:lnTo>
                  <a:pt x="76" y="1172"/>
                </a:lnTo>
                <a:lnTo>
                  <a:pt x="72" y="1182"/>
                </a:lnTo>
                <a:lnTo>
                  <a:pt x="72" y="1191"/>
                </a:lnTo>
                <a:lnTo>
                  <a:pt x="74" y="1196"/>
                </a:lnTo>
                <a:lnTo>
                  <a:pt x="76" y="1200"/>
                </a:lnTo>
                <a:lnTo>
                  <a:pt x="76" y="1200"/>
                </a:lnTo>
                <a:lnTo>
                  <a:pt x="86" y="1217"/>
                </a:lnTo>
                <a:lnTo>
                  <a:pt x="96" y="1231"/>
                </a:lnTo>
                <a:lnTo>
                  <a:pt x="105" y="1242"/>
                </a:lnTo>
                <a:lnTo>
                  <a:pt x="165" y="1279"/>
                </a:lnTo>
                <a:lnTo>
                  <a:pt x="165" y="1279"/>
                </a:lnTo>
                <a:lnTo>
                  <a:pt x="164" y="1290"/>
                </a:lnTo>
                <a:lnTo>
                  <a:pt x="162" y="1318"/>
                </a:lnTo>
                <a:lnTo>
                  <a:pt x="162" y="1335"/>
                </a:lnTo>
                <a:lnTo>
                  <a:pt x="165" y="1354"/>
                </a:lnTo>
                <a:lnTo>
                  <a:pt x="168" y="1371"/>
                </a:lnTo>
                <a:lnTo>
                  <a:pt x="175" y="1386"/>
                </a:lnTo>
                <a:lnTo>
                  <a:pt x="175" y="1386"/>
                </a:lnTo>
                <a:lnTo>
                  <a:pt x="179" y="1394"/>
                </a:lnTo>
                <a:lnTo>
                  <a:pt x="184" y="1400"/>
                </a:lnTo>
                <a:lnTo>
                  <a:pt x="190" y="1405"/>
                </a:lnTo>
                <a:lnTo>
                  <a:pt x="196" y="1410"/>
                </a:lnTo>
                <a:lnTo>
                  <a:pt x="210" y="1416"/>
                </a:lnTo>
                <a:lnTo>
                  <a:pt x="224" y="1420"/>
                </a:lnTo>
                <a:lnTo>
                  <a:pt x="237" y="1422"/>
                </a:lnTo>
                <a:lnTo>
                  <a:pt x="248" y="1424"/>
                </a:lnTo>
                <a:lnTo>
                  <a:pt x="257" y="1424"/>
                </a:lnTo>
                <a:lnTo>
                  <a:pt x="288" y="1462"/>
                </a:lnTo>
                <a:lnTo>
                  <a:pt x="336" y="1473"/>
                </a:lnTo>
                <a:lnTo>
                  <a:pt x="337" y="1545"/>
                </a:lnTo>
                <a:lnTo>
                  <a:pt x="337" y="1545"/>
                </a:lnTo>
                <a:lnTo>
                  <a:pt x="331" y="1552"/>
                </a:lnTo>
                <a:lnTo>
                  <a:pt x="314" y="1571"/>
                </a:lnTo>
                <a:lnTo>
                  <a:pt x="292" y="1597"/>
                </a:lnTo>
                <a:lnTo>
                  <a:pt x="283" y="1611"/>
                </a:lnTo>
                <a:lnTo>
                  <a:pt x="275" y="1625"/>
                </a:lnTo>
                <a:lnTo>
                  <a:pt x="275" y="1625"/>
                </a:lnTo>
                <a:lnTo>
                  <a:pt x="268" y="1641"/>
                </a:lnTo>
                <a:lnTo>
                  <a:pt x="263" y="1656"/>
                </a:lnTo>
                <a:lnTo>
                  <a:pt x="254" y="1684"/>
                </a:lnTo>
                <a:lnTo>
                  <a:pt x="248" y="1706"/>
                </a:lnTo>
                <a:lnTo>
                  <a:pt x="246" y="1715"/>
                </a:lnTo>
                <a:lnTo>
                  <a:pt x="226" y="1715"/>
                </a:lnTo>
                <a:lnTo>
                  <a:pt x="226" y="1715"/>
                </a:lnTo>
                <a:lnTo>
                  <a:pt x="210" y="1731"/>
                </a:lnTo>
                <a:lnTo>
                  <a:pt x="201" y="1745"/>
                </a:lnTo>
                <a:lnTo>
                  <a:pt x="196" y="1751"/>
                </a:lnTo>
                <a:lnTo>
                  <a:pt x="193" y="1757"/>
                </a:lnTo>
                <a:lnTo>
                  <a:pt x="193" y="1757"/>
                </a:lnTo>
                <a:lnTo>
                  <a:pt x="193" y="1762"/>
                </a:lnTo>
                <a:lnTo>
                  <a:pt x="193" y="1768"/>
                </a:lnTo>
                <a:lnTo>
                  <a:pt x="195" y="1782"/>
                </a:lnTo>
                <a:lnTo>
                  <a:pt x="199" y="1796"/>
                </a:lnTo>
                <a:lnTo>
                  <a:pt x="212" y="1804"/>
                </a:lnTo>
                <a:lnTo>
                  <a:pt x="212" y="1804"/>
                </a:lnTo>
                <a:lnTo>
                  <a:pt x="206" y="1870"/>
                </a:lnTo>
                <a:lnTo>
                  <a:pt x="203" y="1923"/>
                </a:lnTo>
                <a:lnTo>
                  <a:pt x="201" y="1946"/>
                </a:lnTo>
                <a:lnTo>
                  <a:pt x="201" y="1963"/>
                </a:lnTo>
                <a:lnTo>
                  <a:pt x="201" y="1963"/>
                </a:lnTo>
                <a:lnTo>
                  <a:pt x="204" y="1990"/>
                </a:lnTo>
                <a:lnTo>
                  <a:pt x="209" y="2011"/>
                </a:lnTo>
                <a:lnTo>
                  <a:pt x="213" y="2025"/>
                </a:lnTo>
                <a:lnTo>
                  <a:pt x="215" y="2030"/>
                </a:lnTo>
                <a:lnTo>
                  <a:pt x="207" y="2148"/>
                </a:lnTo>
                <a:lnTo>
                  <a:pt x="201" y="2168"/>
                </a:lnTo>
                <a:lnTo>
                  <a:pt x="182" y="2168"/>
                </a:lnTo>
                <a:lnTo>
                  <a:pt x="182" y="2168"/>
                </a:lnTo>
                <a:lnTo>
                  <a:pt x="181" y="2165"/>
                </a:lnTo>
                <a:lnTo>
                  <a:pt x="173" y="2156"/>
                </a:lnTo>
                <a:lnTo>
                  <a:pt x="168" y="2151"/>
                </a:lnTo>
                <a:lnTo>
                  <a:pt x="164" y="2148"/>
                </a:lnTo>
                <a:lnTo>
                  <a:pt x="158" y="2145"/>
                </a:lnTo>
                <a:lnTo>
                  <a:pt x="151" y="2145"/>
                </a:lnTo>
                <a:lnTo>
                  <a:pt x="151" y="2145"/>
                </a:lnTo>
                <a:lnTo>
                  <a:pt x="145" y="2146"/>
                </a:lnTo>
                <a:lnTo>
                  <a:pt x="139" y="2149"/>
                </a:lnTo>
                <a:lnTo>
                  <a:pt x="130" y="2159"/>
                </a:lnTo>
                <a:lnTo>
                  <a:pt x="124" y="2168"/>
                </a:lnTo>
                <a:lnTo>
                  <a:pt x="120" y="2171"/>
                </a:lnTo>
                <a:lnTo>
                  <a:pt x="18" y="2190"/>
                </a:lnTo>
                <a:lnTo>
                  <a:pt x="18" y="2190"/>
                </a:lnTo>
                <a:lnTo>
                  <a:pt x="15" y="2190"/>
                </a:lnTo>
                <a:lnTo>
                  <a:pt x="9" y="2191"/>
                </a:lnTo>
                <a:lnTo>
                  <a:pt x="6" y="2193"/>
                </a:lnTo>
                <a:lnTo>
                  <a:pt x="3" y="2194"/>
                </a:lnTo>
                <a:lnTo>
                  <a:pt x="0" y="2197"/>
                </a:lnTo>
                <a:lnTo>
                  <a:pt x="0" y="2202"/>
                </a:lnTo>
                <a:lnTo>
                  <a:pt x="0" y="2202"/>
                </a:lnTo>
                <a:lnTo>
                  <a:pt x="1" y="2207"/>
                </a:lnTo>
                <a:lnTo>
                  <a:pt x="4" y="2210"/>
                </a:lnTo>
                <a:lnTo>
                  <a:pt x="10" y="2211"/>
                </a:lnTo>
                <a:lnTo>
                  <a:pt x="15" y="2213"/>
                </a:lnTo>
                <a:lnTo>
                  <a:pt x="26" y="2213"/>
                </a:lnTo>
                <a:lnTo>
                  <a:pt x="31" y="2213"/>
                </a:lnTo>
                <a:lnTo>
                  <a:pt x="215" y="2208"/>
                </a:lnTo>
                <a:lnTo>
                  <a:pt x="215" y="2208"/>
                </a:lnTo>
                <a:lnTo>
                  <a:pt x="217" y="2225"/>
                </a:lnTo>
                <a:lnTo>
                  <a:pt x="224" y="2275"/>
                </a:lnTo>
                <a:lnTo>
                  <a:pt x="238" y="2343"/>
                </a:lnTo>
                <a:lnTo>
                  <a:pt x="248" y="2382"/>
                </a:lnTo>
                <a:lnTo>
                  <a:pt x="258" y="2422"/>
                </a:lnTo>
                <a:lnTo>
                  <a:pt x="271" y="2463"/>
                </a:lnTo>
                <a:lnTo>
                  <a:pt x="286" y="2503"/>
                </a:lnTo>
                <a:lnTo>
                  <a:pt x="302" y="2540"/>
                </a:lnTo>
                <a:lnTo>
                  <a:pt x="311" y="2557"/>
                </a:lnTo>
                <a:lnTo>
                  <a:pt x="320" y="2573"/>
                </a:lnTo>
                <a:lnTo>
                  <a:pt x="331" y="2588"/>
                </a:lnTo>
                <a:lnTo>
                  <a:pt x="342" y="2602"/>
                </a:lnTo>
                <a:lnTo>
                  <a:pt x="353" y="2615"/>
                </a:lnTo>
                <a:lnTo>
                  <a:pt x="364" y="2626"/>
                </a:lnTo>
                <a:lnTo>
                  <a:pt x="376" y="2633"/>
                </a:lnTo>
                <a:lnTo>
                  <a:pt x="389" y="2641"/>
                </a:lnTo>
                <a:lnTo>
                  <a:pt x="402" y="2646"/>
                </a:lnTo>
                <a:lnTo>
                  <a:pt x="416" y="2649"/>
                </a:lnTo>
                <a:lnTo>
                  <a:pt x="416" y="2649"/>
                </a:lnTo>
                <a:lnTo>
                  <a:pt x="430" y="2649"/>
                </a:lnTo>
                <a:lnTo>
                  <a:pt x="444" y="2647"/>
                </a:lnTo>
                <a:lnTo>
                  <a:pt x="457" y="2644"/>
                </a:lnTo>
                <a:lnTo>
                  <a:pt x="469" y="2639"/>
                </a:lnTo>
                <a:lnTo>
                  <a:pt x="480" y="2632"/>
                </a:lnTo>
                <a:lnTo>
                  <a:pt x="491" y="2624"/>
                </a:lnTo>
                <a:lnTo>
                  <a:pt x="502" y="2615"/>
                </a:lnTo>
                <a:lnTo>
                  <a:pt x="511" y="2605"/>
                </a:lnTo>
                <a:lnTo>
                  <a:pt x="520" y="2593"/>
                </a:lnTo>
                <a:lnTo>
                  <a:pt x="528" y="2581"/>
                </a:lnTo>
                <a:lnTo>
                  <a:pt x="543" y="2554"/>
                </a:lnTo>
                <a:lnTo>
                  <a:pt x="557" y="2525"/>
                </a:lnTo>
                <a:lnTo>
                  <a:pt x="570" y="2494"/>
                </a:lnTo>
                <a:lnTo>
                  <a:pt x="579" y="2463"/>
                </a:lnTo>
                <a:lnTo>
                  <a:pt x="587" y="2433"/>
                </a:lnTo>
                <a:lnTo>
                  <a:pt x="599" y="2380"/>
                </a:lnTo>
                <a:lnTo>
                  <a:pt x="605" y="2343"/>
                </a:lnTo>
                <a:lnTo>
                  <a:pt x="609" y="2328"/>
                </a:lnTo>
                <a:lnTo>
                  <a:pt x="703" y="2255"/>
                </a:lnTo>
                <a:lnTo>
                  <a:pt x="703" y="2255"/>
                </a:lnTo>
                <a:lnTo>
                  <a:pt x="705" y="2256"/>
                </a:lnTo>
                <a:lnTo>
                  <a:pt x="711" y="2258"/>
                </a:lnTo>
                <a:lnTo>
                  <a:pt x="715" y="2260"/>
                </a:lnTo>
                <a:lnTo>
                  <a:pt x="722" y="2260"/>
                </a:lnTo>
                <a:lnTo>
                  <a:pt x="728" y="2258"/>
                </a:lnTo>
                <a:lnTo>
                  <a:pt x="734" y="2255"/>
                </a:lnTo>
                <a:lnTo>
                  <a:pt x="734" y="2255"/>
                </a:lnTo>
                <a:lnTo>
                  <a:pt x="740" y="2250"/>
                </a:lnTo>
                <a:lnTo>
                  <a:pt x="746" y="2242"/>
                </a:lnTo>
                <a:lnTo>
                  <a:pt x="751" y="2235"/>
                </a:lnTo>
                <a:lnTo>
                  <a:pt x="756" y="2227"/>
                </a:lnTo>
                <a:lnTo>
                  <a:pt x="760" y="2211"/>
                </a:lnTo>
                <a:lnTo>
                  <a:pt x="762" y="2205"/>
                </a:lnTo>
                <a:lnTo>
                  <a:pt x="787" y="2194"/>
                </a:lnTo>
                <a:lnTo>
                  <a:pt x="787" y="2194"/>
                </a:lnTo>
                <a:lnTo>
                  <a:pt x="788" y="2205"/>
                </a:lnTo>
                <a:lnTo>
                  <a:pt x="793" y="2236"/>
                </a:lnTo>
                <a:lnTo>
                  <a:pt x="802" y="2278"/>
                </a:lnTo>
                <a:lnTo>
                  <a:pt x="810" y="2301"/>
                </a:lnTo>
                <a:lnTo>
                  <a:pt x="818" y="2326"/>
                </a:lnTo>
                <a:lnTo>
                  <a:pt x="829" y="2351"/>
                </a:lnTo>
                <a:lnTo>
                  <a:pt x="841" y="2374"/>
                </a:lnTo>
                <a:lnTo>
                  <a:pt x="855" y="2396"/>
                </a:lnTo>
                <a:lnTo>
                  <a:pt x="870" y="2416"/>
                </a:lnTo>
                <a:lnTo>
                  <a:pt x="880" y="2425"/>
                </a:lnTo>
                <a:lnTo>
                  <a:pt x="889" y="2433"/>
                </a:lnTo>
                <a:lnTo>
                  <a:pt x="898" y="2439"/>
                </a:lnTo>
                <a:lnTo>
                  <a:pt x="909" y="2446"/>
                </a:lnTo>
                <a:lnTo>
                  <a:pt x="920" y="2450"/>
                </a:lnTo>
                <a:lnTo>
                  <a:pt x="931" y="2453"/>
                </a:lnTo>
                <a:lnTo>
                  <a:pt x="943" y="2456"/>
                </a:lnTo>
                <a:lnTo>
                  <a:pt x="957" y="2456"/>
                </a:lnTo>
                <a:lnTo>
                  <a:pt x="957" y="2456"/>
                </a:lnTo>
                <a:lnTo>
                  <a:pt x="970" y="2456"/>
                </a:lnTo>
                <a:lnTo>
                  <a:pt x="982" y="2452"/>
                </a:lnTo>
                <a:lnTo>
                  <a:pt x="993" y="2447"/>
                </a:lnTo>
                <a:lnTo>
                  <a:pt x="1004" y="2439"/>
                </a:lnTo>
                <a:lnTo>
                  <a:pt x="1015" y="2430"/>
                </a:lnTo>
                <a:lnTo>
                  <a:pt x="1024" y="2418"/>
                </a:lnTo>
                <a:lnTo>
                  <a:pt x="1033" y="2405"/>
                </a:lnTo>
                <a:lnTo>
                  <a:pt x="1042" y="2391"/>
                </a:lnTo>
                <a:lnTo>
                  <a:pt x="1050" y="2376"/>
                </a:lnTo>
                <a:lnTo>
                  <a:pt x="1056" y="2359"/>
                </a:lnTo>
                <a:lnTo>
                  <a:pt x="1070" y="2323"/>
                </a:lnTo>
                <a:lnTo>
                  <a:pt x="1081" y="2286"/>
                </a:lnTo>
                <a:lnTo>
                  <a:pt x="1090" y="2246"/>
                </a:lnTo>
                <a:lnTo>
                  <a:pt x="1098" y="2205"/>
                </a:lnTo>
                <a:lnTo>
                  <a:pt x="1104" y="2165"/>
                </a:lnTo>
                <a:lnTo>
                  <a:pt x="1109" y="2128"/>
                </a:lnTo>
                <a:lnTo>
                  <a:pt x="1112" y="2094"/>
                </a:lnTo>
                <a:lnTo>
                  <a:pt x="1117" y="2039"/>
                </a:lnTo>
                <a:lnTo>
                  <a:pt x="1117" y="2011"/>
                </a:lnTo>
                <a:lnTo>
                  <a:pt x="1117" y="2011"/>
                </a:lnTo>
                <a:lnTo>
                  <a:pt x="1111" y="1959"/>
                </a:lnTo>
                <a:lnTo>
                  <a:pt x="1106" y="1928"/>
                </a:lnTo>
                <a:lnTo>
                  <a:pt x="1106" y="1928"/>
                </a:lnTo>
                <a:lnTo>
                  <a:pt x="1115" y="1923"/>
                </a:lnTo>
                <a:lnTo>
                  <a:pt x="1123" y="1918"/>
                </a:lnTo>
                <a:lnTo>
                  <a:pt x="1134" y="1911"/>
                </a:lnTo>
                <a:lnTo>
                  <a:pt x="1143" y="1903"/>
                </a:lnTo>
                <a:lnTo>
                  <a:pt x="1151" y="1892"/>
                </a:lnTo>
                <a:lnTo>
                  <a:pt x="1154" y="1886"/>
                </a:lnTo>
                <a:lnTo>
                  <a:pt x="1157" y="1880"/>
                </a:lnTo>
                <a:lnTo>
                  <a:pt x="1159" y="1873"/>
                </a:lnTo>
                <a:lnTo>
                  <a:pt x="1159" y="1867"/>
                </a:lnTo>
                <a:lnTo>
                  <a:pt x="1159" y="1867"/>
                </a:lnTo>
                <a:lnTo>
                  <a:pt x="1157" y="1861"/>
                </a:lnTo>
                <a:lnTo>
                  <a:pt x="1156" y="1853"/>
                </a:lnTo>
                <a:lnTo>
                  <a:pt x="1151" y="1849"/>
                </a:lnTo>
                <a:lnTo>
                  <a:pt x="1148" y="1842"/>
                </a:lnTo>
                <a:lnTo>
                  <a:pt x="1137" y="1835"/>
                </a:lnTo>
                <a:lnTo>
                  <a:pt x="1125" y="1827"/>
                </a:lnTo>
                <a:lnTo>
                  <a:pt x="1114" y="1821"/>
                </a:lnTo>
                <a:lnTo>
                  <a:pt x="1103" y="1817"/>
                </a:lnTo>
                <a:lnTo>
                  <a:pt x="1094" y="1814"/>
                </a:lnTo>
                <a:lnTo>
                  <a:pt x="1083" y="1693"/>
                </a:lnTo>
                <a:lnTo>
                  <a:pt x="1083" y="1641"/>
                </a:lnTo>
                <a:lnTo>
                  <a:pt x="1083" y="1641"/>
                </a:lnTo>
                <a:lnTo>
                  <a:pt x="1086" y="1617"/>
                </a:lnTo>
                <a:lnTo>
                  <a:pt x="1087" y="1597"/>
                </a:lnTo>
                <a:lnTo>
                  <a:pt x="1087" y="1590"/>
                </a:lnTo>
                <a:lnTo>
                  <a:pt x="1086" y="1583"/>
                </a:lnTo>
                <a:lnTo>
                  <a:pt x="1086" y="1583"/>
                </a:lnTo>
                <a:lnTo>
                  <a:pt x="1078" y="1569"/>
                </a:lnTo>
                <a:lnTo>
                  <a:pt x="1075" y="1565"/>
                </a:lnTo>
                <a:lnTo>
                  <a:pt x="1069" y="1563"/>
                </a:lnTo>
                <a:lnTo>
                  <a:pt x="1069" y="1563"/>
                </a:lnTo>
                <a:lnTo>
                  <a:pt x="1066" y="1563"/>
                </a:lnTo>
                <a:lnTo>
                  <a:pt x="1061" y="1566"/>
                </a:lnTo>
                <a:lnTo>
                  <a:pt x="1050" y="1577"/>
                </a:lnTo>
                <a:lnTo>
                  <a:pt x="1038" y="1591"/>
                </a:lnTo>
                <a:lnTo>
                  <a:pt x="1030" y="1557"/>
                </a:lnTo>
                <a:lnTo>
                  <a:pt x="1052" y="1411"/>
                </a:lnTo>
                <a:lnTo>
                  <a:pt x="1052" y="1411"/>
                </a:lnTo>
                <a:lnTo>
                  <a:pt x="1058" y="1410"/>
                </a:lnTo>
                <a:lnTo>
                  <a:pt x="1067" y="1408"/>
                </a:lnTo>
                <a:lnTo>
                  <a:pt x="1076" y="1405"/>
                </a:lnTo>
                <a:lnTo>
                  <a:pt x="1086" y="1400"/>
                </a:lnTo>
                <a:lnTo>
                  <a:pt x="1095" y="1394"/>
                </a:lnTo>
                <a:lnTo>
                  <a:pt x="1103" y="1385"/>
                </a:lnTo>
                <a:lnTo>
                  <a:pt x="1106" y="1380"/>
                </a:lnTo>
                <a:lnTo>
                  <a:pt x="1109" y="1374"/>
                </a:lnTo>
                <a:lnTo>
                  <a:pt x="1109" y="1374"/>
                </a:lnTo>
                <a:lnTo>
                  <a:pt x="1114" y="1351"/>
                </a:lnTo>
                <a:lnTo>
                  <a:pt x="1120" y="1312"/>
                </a:lnTo>
                <a:lnTo>
                  <a:pt x="1134" y="1206"/>
                </a:lnTo>
                <a:lnTo>
                  <a:pt x="1151" y="1065"/>
                </a:lnTo>
                <a:lnTo>
                  <a:pt x="1075" y="1002"/>
                </a:lnTo>
                <a:lnTo>
                  <a:pt x="1086" y="975"/>
                </a:lnTo>
                <a:lnTo>
                  <a:pt x="1086" y="975"/>
                </a:lnTo>
                <a:lnTo>
                  <a:pt x="1087" y="971"/>
                </a:lnTo>
                <a:lnTo>
                  <a:pt x="1089" y="961"/>
                </a:lnTo>
                <a:lnTo>
                  <a:pt x="1090" y="955"/>
                </a:lnTo>
                <a:lnTo>
                  <a:pt x="1090" y="947"/>
                </a:lnTo>
                <a:lnTo>
                  <a:pt x="1089" y="941"/>
                </a:lnTo>
                <a:lnTo>
                  <a:pt x="1086" y="933"/>
                </a:lnTo>
                <a:lnTo>
                  <a:pt x="1086" y="933"/>
                </a:lnTo>
                <a:lnTo>
                  <a:pt x="1081" y="927"/>
                </a:lnTo>
                <a:lnTo>
                  <a:pt x="1075" y="923"/>
                </a:lnTo>
                <a:lnTo>
                  <a:pt x="1070" y="920"/>
                </a:lnTo>
                <a:lnTo>
                  <a:pt x="1066" y="918"/>
                </a:lnTo>
                <a:lnTo>
                  <a:pt x="1056" y="915"/>
                </a:lnTo>
                <a:lnTo>
                  <a:pt x="1053" y="915"/>
                </a:lnTo>
                <a:lnTo>
                  <a:pt x="1022" y="918"/>
                </a:lnTo>
                <a:lnTo>
                  <a:pt x="999" y="907"/>
                </a:lnTo>
                <a:lnTo>
                  <a:pt x="917" y="823"/>
                </a:lnTo>
                <a:lnTo>
                  <a:pt x="891" y="786"/>
                </a:lnTo>
                <a:lnTo>
                  <a:pt x="864" y="724"/>
                </a:lnTo>
                <a:lnTo>
                  <a:pt x="864" y="724"/>
                </a:lnTo>
                <a:lnTo>
                  <a:pt x="866" y="713"/>
                </a:lnTo>
                <a:lnTo>
                  <a:pt x="867" y="684"/>
                </a:lnTo>
                <a:lnTo>
                  <a:pt x="867" y="684"/>
                </a:lnTo>
                <a:lnTo>
                  <a:pt x="867" y="671"/>
                </a:lnTo>
                <a:lnTo>
                  <a:pt x="864" y="656"/>
                </a:lnTo>
                <a:lnTo>
                  <a:pt x="858" y="619"/>
                </a:lnTo>
                <a:lnTo>
                  <a:pt x="849" y="572"/>
                </a:lnTo>
                <a:lnTo>
                  <a:pt x="849" y="572"/>
                </a:lnTo>
                <a:lnTo>
                  <a:pt x="839" y="558"/>
                </a:lnTo>
                <a:lnTo>
                  <a:pt x="816" y="527"/>
                </a:lnTo>
                <a:lnTo>
                  <a:pt x="802" y="510"/>
                </a:lnTo>
                <a:lnTo>
                  <a:pt x="788" y="495"/>
                </a:lnTo>
                <a:lnTo>
                  <a:pt x="776" y="484"/>
                </a:lnTo>
                <a:lnTo>
                  <a:pt x="770" y="479"/>
                </a:lnTo>
                <a:lnTo>
                  <a:pt x="765" y="478"/>
                </a:lnTo>
                <a:lnTo>
                  <a:pt x="765" y="478"/>
                </a:lnTo>
                <a:lnTo>
                  <a:pt x="709" y="456"/>
                </a:lnTo>
                <a:lnTo>
                  <a:pt x="671" y="440"/>
                </a:lnTo>
                <a:lnTo>
                  <a:pt x="640" y="414"/>
                </a:lnTo>
                <a:lnTo>
                  <a:pt x="621" y="409"/>
                </a:lnTo>
                <a:lnTo>
                  <a:pt x="587" y="388"/>
                </a:lnTo>
                <a:lnTo>
                  <a:pt x="590" y="360"/>
                </a:lnTo>
                <a:lnTo>
                  <a:pt x="590" y="360"/>
                </a:lnTo>
                <a:lnTo>
                  <a:pt x="593" y="355"/>
                </a:lnTo>
                <a:lnTo>
                  <a:pt x="602" y="344"/>
                </a:lnTo>
                <a:lnTo>
                  <a:pt x="612" y="327"/>
                </a:lnTo>
                <a:lnTo>
                  <a:pt x="616" y="318"/>
                </a:lnTo>
                <a:lnTo>
                  <a:pt x="618" y="307"/>
                </a:lnTo>
                <a:lnTo>
                  <a:pt x="618" y="307"/>
                </a:lnTo>
                <a:lnTo>
                  <a:pt x="636" y="205"/>
                </a:lnTo>
                <a:lnTo>
                  <a:pt x="636" y="205"/>
                </a:lnTo>
                <a:lnTo>
                  <a:pt x="641" y="192"/>
                </a:lnTo>
                <a:lnTo>
                  <a:pt x="649" y="161"/>
                </a:lnTo>
                <a:lnTo>
                  <a:pt x="652" y="143"/>
                </a:lnTo>
                <a:lnTo>
                  <a:pt x="653" y="124"/>
                </a:lnTo>
                <a:lnTo>
                  <a:pt x="652" y="108"/>
                </a:lnTo>
                <a:lnTo>
                  <a:pt x="650" y="101"/>
                </a:lnTo>
                <a:lnTo>
                  <a:pt x="647" y="94"/>
                </a:lnTo>
                <a:lnTo>
                  <a:pt x="647" y="94"/>
                </a:lnTo>
                <a:lnTo>
                  <a:pt x="633" y="71"/>
                </a:lnTo>
                <a:lnTo>
                  <a:pt x="618" y="49"/>
                </a:lnTo>
                <a:lnTo>
                  <a:pt x="604" y="31"/>
                </a:lnTo>
                <a:lnTo>
                  <a:pt x="595" y="18"/>
                </a:lnTo>
                <a:lnTo>
                  <a:pt x="595" y="18"/>
                </a:lnTo>
                <a:lnTo>
                  <a:pt x="588" y="11"/>
                </a:lnTo>
                <a:lnTo>
                  <a:pt x="581" y="4"/>
                </a:lnTo>
                <a:lnTo>
                  <a:pt x="571" y="1"/>
                </a:lnTo>
                <a:lnTo>
                  <a:pt x="561" y="0"/>
                </a:lnTo>
                <a:lnTo>
                  <a:pt x="561" y="0"/>
                </a:lnTo>
                <a:lnTo>
                  <a:pt x="548" y="0"/>
                </a:lnTo>
                <a:lnTo>
                  <a:pt x="536" y="1"/>
                </a:lnTo>
                <a:lnTo>
                  <a:pt x="523" y="3"/>
                </a:lnTo>
                <a:lnTo>
                  <a:pt x="523" y="3"/>
                </a:lnTo>
                <a:lnTo>
                  <a:pt x="505" y="6"/>
                </a:lnTo>
                <a:lnTo>
                  <a:pt x="481" y="11"/>
                </a:lnTo>
                <a:lnTo>
                  <a:pt x="481" y="11"/>
                </a:lnTo>
                <a:close/>
                <a:moveTo>
                  <a:pt x="723" y="687"/>
                </a:moveTo>
                <a:lnTo>
                  <a:pt x="723" y="687"/>
                </a:lnTo>
                <a:lnTo>
                  <a:pt x="734" y="709"/>
                </a:lnTo>
                <a:lnTo>
                  <a:pt x="745" y="733"/>
                </a:lnTo>
                <a:lnTo>
                  <a:pt x="745" y="733"/>
                </a:lnTo>
                <a:lnTo>
                  <a:pt x="746" y="740"/>
                </a:lnTo>
                <a:lnTo>
                  <a:pt x="753" y="749"/>
                </a:lnTo>
                <a:lnTo>
                  <a:pt x="760" y="760"/>
                </a:lnTo>
                <a:lnTo>
                  <a:pt x="760" y="760"/>
                </a:lnTo>
                <a:lnTo>
                  <a:pt x="781" y="800"/>
                </a:lnTo>
                <a:lnTo>
                  <a:pt x="798" y="833"/>
                </a:lnTo>
                <a:lnTo>
                  <a:pt x="813" y="861"/>
                </a:lnTo>
                <a:lnTo>
                  <a:pt x="813" y="861"/>
                </a:lnTo>
                <a:lnTo>
                  <a:pt x="846" y="910"/>
                </a:lnTo>
                <a:lnTo>
                  <a:pt x="867" y="941"/>
                </a:lnTo>
                <a:lnTo>
                  <a:pt x="745" y="957"/>
                </a:lnTo>
                <a:lnTo>
                  <a:pt x="703" y="964"/>
                </a:lnTo>
                <a:lnTo>
                  <a:pt x="703" y="964"/>
                </a:lnTo>
                <a:lnTo>
                  <a:pt x="705" y="907"/>
                </a:lnTo>
                <a:lnTo>
                  <a:pt x="708" y="842"/>
                </a:lnTo>
                <a:lnTo>
                  <a:pt x="708" y="842"/>
                </a:lnTo>
                <a:lnTo>
                  <a:pt x="700" y="733"/>
                </a:lnTo>
                <a:lnTo>
                  <a:pt x="723" y="687"/>
                </a:lnTo>
                <a:close/>
                <a:moveTo>
                  <a:pt x="712" y="1431"/>
                </a:moveTo>
                <a:lnTo>
                  <a:pt x="712" y="1431"/>
                </a:lnTo>
                <a:lnTo>
                  <a:pt x="717" y="1450"/>
                </a:lnTo>
                <a:lnTo>
                  <a:pt x="719" y="1465"/>
                </a:lnTo>
                <a:lnTo>
                  <a:pt x="719" y="1472"/>
                </a:lnTo>
                <a:lnTo>
                  <a:pt x="719" y="1476"/>
                </a:lnTo>
                <a:lnTo>
                  <a:pt x="719" y="1476"/>
                </a:lnTo>
                <a:lnTo>
                  <a:pt x="717" y="1481"/>
                </a:lnTo>
                <a:lnTo>
                  <a:pt x="719" y="1487"/>
                </a:lnTo>
                <a:lnTo>
                  <a:pt x="722" y="1501"/>
                </a:lnTo>
                <a:lnTo>
                  <a:pt x="728" y="1518"/>
                </a:lnTo>
                <a:lnTo>
                  <a:pt x="728" y="1518"/>
                </a:lnTo>
                <a:lnTo>
                  <a:pt x="728" y="1526"/>
                </a:lnTo>
                <a:lnTo>
                  <a:pt x="726" y="1546"/>
                </a:lnTo>
                <a:lnTo>
                  <a:pt x="720" y="1579"/>
                </a:lnTo>
                <a:lnTo>
                  <a:pt x="711" y="1624"/>
                </a:lnTo>
                <a:lnTo>
                  <a:pt x="711" y="1624"/>
                </a:lnTo>
                <a:lnTo>
                  <a:pt x="702" y="1652"/>
                </a:lnTo>
                <a:lnTo>
                  <a:pt x="689" y="1684"/>
                </a:lnTo>
                <a:lnTo>
                  <a:pt x="674" y="1718"/>
                </a:lnTo>
                <a:lnTo>
                  <a:pt x="658" y="1751"/>
                </a:lnTo>
                <a:lnTo>
                  <a:pt x="630" y="1807"/>
                </a:lnTo>
                <a:lnTo>
                  <a:pt x="618" y="1830"/>
                </a:lnTo>
                <a:lnTo>
                  <a:pt x="605" y="1754"/>
                </a:lnTo>
                <a:lnTo>
                  <a:pt x="574" y="1597"/>
                </a:lnTo>
                <a:lnTo>
                  <a:pt x="545" y="1529"/>
                </a:lnTo>
                <a:lnTo>
                  <a:pt x="537" y="1458"/>
                </a:lnTo>
                <a:lnTo>
                  <a:pt x="537" y="1458"/>
                </a:lnTo>
                <a:lnTo>
                  <a:pt x="573" y="1455"/>
                </a:lnTo>
                <a:lnTo>
                  <a:pt x="604" y="1453"/>
                </a:lnTo>
                <a:lnTo>
                  <a:pt x="635" y="1453"/>
                </a:lnTo>
                <a:lnTo>
                  <a:pt x="635" y="1453"/>
                </a:lnTo>
                <a:lnTo>
                  <a:pt x="647" y="1451"/>
                </a:lnTo>
                <a:lnTo>
                  <a:pt x="661" y="1450"/>
                </a:lnTo>
                <a:lnTo>
                  <a:pt x="675" y="1447"/>
                </a:lnTo>
                <a:lnTo>
                  <a:pt x="688" y="1442"/>
                </a:lnTo>
                <a:lnTo>
                  <a:pt x="706" y="1434"/>
                </a:lnTo>
                <a:lnTo>
                  <a:pt x="712" y="1431"/>
                </a:lnTo>
                <a:lnTo>
                  <a:pt x="712" y="1431"/>
                </a:lnTo>
                <a:close/>
                <a:moveTo>
                  <a:pt x="466" y="1487"/>
                </a:moveTo>
                <a:lnTo>
                  <a:pt x="472" y="1563"/>
                </a:lnTo>
                <a:lnTo>
                  <a:pt x="450" y="1552"/>
                </a:lnTo>
                <a:lnTo>
                  <a:pt x="446" y="1479"/>
                </a:lnTo>
                <a:lnTo>
                  <a:pt x="466" y="1487"/>
                </a:lnTo>
                <a:close/>
                <a:moveTo>
                  <a:pt x="362" y="1487"/>
                </a:moveTo>
                <a:lnTo>
                  <a:pt x="404" y="1492"/>
                </a:lnTo>
                <a:lnTo>
                  <a:pt x="409" y="1541"/>
                </a:lnTo>
                <a:lnTo>
                  <a:pt x="409" y="1541"/>
                </a:lnTo>
                <a:lnTo>
                  <a:pt x="362" y="1540"/>
                </a:lnTo>
                <a:lnTo>
                  <a:pt x="362" y="1540"/>
                </a:lnTo>
                <a:lnTo>
                  <a:pt x="361" y="1537"/>
                </a:lnTo>
                <a:lnTo>
                  <a:pt x="359" y="1531"/>
                </a:lnTo>
                <a:lnTo>
                  <a:pt x="359" y="1514"/>
                </a:lnTo>
                <a:lnTo>
                  <a:pt x="362" y="1487"/>
                </a:lnTo>
                <a:lnTo>
                  <a:pt x="362" y="1487"/>
                </a:lnTo>
                <a:close/>
                <a:moveTo>
                  <a:pt x="1064" y="1929"/>
                </a:moveTo>
                <a:lnTo>
                  <a:pt x="1064" y="1929"/>
                </a:lnTo>
                <a:lnTo>
                  <a:pt x="1064" y="1949"/>
                </a:lnTo>
                <a:lnTo>
                  <a:pt x="1064" y="2002"/>
                </a:lnTo>
                <a:lnTo>
                  <a:pt x="1061" y="2073"/>
                </a:lnTo>
                <a:lnTo>
                  <a:pt x="1058" y="2114"/>
                </a:lnTo>
                <a:lnTo>
                  <a:pt x="1053" y="2152"/>
                </a:lnTo>
                <a:lnTo>
                  <a:pt x="1053" y="2152"/>
                </a:lnTo>
                <a:lnTo>
                  <a:pt x="1049" y="2194"/>
                </a:lnTo>
                <a:lnTo>
                  <a:pt x="1041" y="2236"/>
                </a:lnTo>
                <a:lnTo>
                  <a:pt x="1032" y="2280"/>
                </a:lnTo>
                <a:lnTo>
                  <a:pt x="1027" y="2300"/>
                </a:lnTo>
                <a:lnTo>
                  <a:pt x="1021" y="2318"/>
                </a:lnTo>
                <a:lnTo>
                  <a:pt x="1013" y="2337"/>
                </a:lnTo>
                <a:lnTo>
                  <a:pt x="1005" y="2353"/>
                </a:lnTo>
                <a:lnTo>
                  <a:pt x="997" y="2367"/>
                </a:lnTo>
                <a:lnTo>
                  <a:pt x="987" y="2379"/>
                </a:lnTo>
                <a:lnTo>
                  <a:pt x="977" y="2388"/>
                </a:lnTo>
                <a:lnTo>
                  <a:pt x="965" y="2394"/>
                </a:lnTo>
                <a:lnTo>
                  <a:pt x="953" y="2398"/>
                </a:lnTo>
                <a:lnTo>
                  <a:pt x="939" y="2396"/>
                </a:lnTo>
                <a:lnTo>
                  <a:pt x="939" y="2396"/>
                </a:lnTo>
                <a:lnTo>
                  <a:pt x="931" y="2394"/>
                </a:lnTo>
                <a:lnTo>
                  <a:pt x="925" y="2390"/>
                </a:lnTo>
                <a:lnTo>
                  <a:pt x="917" y="2385"/>
                </a:lnTo>
                <a:lnTo>
                  <a:pt x="911" y="2377"/>
                </a:lnTo>
                <a:lnTo>
                  <a:pt x="898" y="2360"/>
                </a:lnTo>
                <a:lnTo>
                  <a:pt x="886" y="2337"/>
                </a:lnTo>
                <a:lnTo>
                  <a:pt x="877" y="2311"/>
                </a:lnTo>
                <a:lnTo>
                  <a:pt x="866" y="2281"/>
                </a:lnTo>
                <a:lnTo>
                  <a:pt x="856" y="2250"/>
                </a:lnTo>
                <a:lnTo>
                  <a:pt x="849" y="2219"/>
                </a:lnTo>
                <a:lnTo>
                  <a:pt x="835" y="2157"/>
                </a:lnTo>
                <a:lnTo>
                  <a:pt x="825" y="2103"/>
                </a:lnTo>
                <a:lnTo>
                  <a:pt x="818" y="2050"/>
                </a:lnTo>
                <a:lnTo>
                  <a:pt x="818" y="2050"/>
                </a:lnTo>
                <a:lnTo>
                  <a:pt x="824" y="2041"/>
                </a:lnTo>
                <a:lnTo>
                  <a:pt x="829" y="2035"/>
                </a:lnTo>
                <a:lnTo>
                  <a:pt x="833" y="2030"/>
                </a:lnTo>
                <a:lnTo>
                  <a:pt x="833" y="2030"/>
                </a:lnTo>
                <a:lnTo>
                  <a:pt x="839" y="2025"/>
                </a:lnTo>
                <a:lnTo>
                  <a:pt x="846" y="2016"/>
                </a:lnTo>
                <a:lnTo>
                  <a:pt x="855" y="2005"/>
                </a:lnTo>
                <a:lnTo>
                  <a:pt x="897" y="2008"/>
                </a:lnTo>
                <a:lnTo>
                  <a:pt x="939" y="1997"/>
                </a:lnTo>
                <a:lnTo>
                  <a:pt x="939" y="1997"/>
                </a:lnTo>
                <a:lnTo>
                  <a:pt x="962" y="2008"/>
                </a:lnTo>
                <a:lnTo>
                  <a:pt x="962" y="2008"/>
                </a:lnTo>
                <a:lnTo>
                  <a:pt x="966" y="2008"/>
                </a:lnTo>
                <a:lnTo>
                  <a:pt x="973" y="2005"/>
                </a:lnTo>
                <a:lnTo>
                  <a:pt x="991" y="1994"/>
                </a:lnTo>
                <a:lnTo>
                  <a:pt x="1018" y="1977"/>
                </a:lnTo>
                <a:lnTo>
                  <a:pt x="1038" y="1932"/>
                </a:lnTo>
                <a:lnTo>
                  <a:pt x="1064" y="1929"/>
                </a:lnTo>
                <a:close/>
                <a:moveTo>
                  <a:pt x="303" y="2335"/>
                </a:moveTo>
                <a:lnTo>
                  <a:pt x="359" y="2342"/>
                </a:lnTo>
                <a:lnTo>
                  <a:pt x="406" y="2331"/>
                </a:lnTo>
                <a:lnTo>
                  <a:pt x="406" y="2331"/>
                </a:lnTo>
                <a:lnTo>
                  <a:pt x="407" y="2335"/>
                </a:lnTo>
                <a:lnTo>
                  <a:pt x="412" y="2345"/>
                </a:lnTo>
                <a:lnTo>
                  <a:pt x="416" y="2351"/>
                </a:lnTo>
                <a:lnTo>
                  <a:pt x="423" y="2356"/>
                </a:lnTo>
                <a:lnTo>
                  <a:pt x="430" y="2359"/>
                </a:lnTo>
                <a:lnTo>
                  <a:pt x="440" y="2360"/>
                </a:lnTo>
                <a:lnTo>
                  <a:pt x="440" y="2360"/>
                </a:lnTo>
                <a:lnTo>
                  <a:pt x="444" y="2359"/>
                </a:lnTo>
                <a:lnTo>
                  <a:pt x="449" y="2357"/>
                </a:lnTo>
                <a:lnTo>
                  <a:pt x="452" y="2354"/>
                </a:lnTo>
                <a:lnTo>
                  <a:pt x="454" y="2351"/>
                </a:lnTo>
                <a:lnTo>
                  <a:pt x="457" y="2342"/>
                </a:lnTo>
                <a:lnTo>
                  <a:pt x="458" y="2331"/>
                </a:lnTo>
                <a:lnTo>
                  <a:pt x="457" y="2320"/>
                </a:lnTo>
                <a:lnTo>
                  <a:pt x="455" y="2311"/>
                </a:lnTo>
                <a:lnTo>
                  <a:pt x="454" y="2303"/>
                </a:lnTo>
                <a:lnTo>
                  <a:pt x="464" y="2281"/>
                </a:lnTo>
                <a:lnTo>
                  <a:pt x="472" y="2235"/>
                </a:lnTo>
                <a:lnTo>
                  <a:pt x="472" y="2235"/>
                </a:lnTo>
                <a:lnTo>
                  <a:pt x="485" y="2236"/>
                </a:lnTo>
                <a:lnTo>
                  <a:pt x="495" y="2239"/>
                </a:lnTo>
                <a:lnTo>
                  <a:pt x="500" y="2242"/>
                </a:lnTo>
                <a:lnTo>
                  <a:pt x="503" y="2244"/>
                </a:lnTo>
                <a:lnTo>
                  <a:pt x="503" y="2244"/>
                </a:lnTo>
                <a:lnTo>
                  <a:pt x="505" y="2249"/>
                </a:lnTo>
                <a:lnTo>
                  <a:pt x="506" y="2252"/>
                </a:lnTo>
                <a:lnTo>
                  <a:pt x="505" y="2261"/>
                </a:lnTo>
                <a:lnTo>
                  <a:pt x="503" y="2270"/>
                </a:lnTo>
                <a:lnTo>
                  <a:pt x="495" y="2294"/>
                </a:lnTo>
                <a:lnTo>
                  <a:pt x="495" y="2294"/>
                </a:lnTo>
                <a:lnTo>
                  <a:pt x="495" y="2303"/>
                </a:lnTo>
                <a:lnTo>
                  <a:pt x="497" y="2320"/>
                </a:lnTo>
                <a:lnTo>
                  <a:pt x="499" y="2328"/>
                </a:lnTo>
                <a:lnTo>
                  <a:pt x="503" y="2335"/>
                </a:lnTo>
                <a:lnTo>
                  <a:pt x="508" y="2342"/>
                </a:lnTo>
                <a:lnTo>
                  <a:pt x="514" y="2345"/>
                </a:lnTo>
                <a:lnTo>
                  <a:pt x="514" y="2345"/>
                </a:lnTo>
                <a:lnTo>
                  <a:pt x="525" y="2345"/>
                </a:lnTo>
                <a:lnTo>
                  <a:pt x="531" y="2345"/>
                </a:lnTo>
                <a:lnTo>
                  <a:pt x="534" y="2343"/>
                </a:lnTo>
                <a:lnTo>
                  <a:pt x="534" y="2342"/>
                </a:lnTo>
                <a:lnTo>
                  <a:pt x="564" y="2342"/>
                </a:lnTo>
                <a:lnTo>
                  <a:pt x="564" y="2342"/>
                </a:lnTo>
                <a:lnTo>
                  <a:pt x="562" y="2353"/>
                </a:lnTo>
                <a:lnTo>
                  <a:pt x="559" y="2380"/>
                </a:lnTo>
                <a:lnTo>
                  <a:pt x="553" y="2419"/>
                </a:lnTo>
                <a:lnTo>
                  <a:pt x="548" y="2443"/>
                </a:lnTo>
                <a:lnTo>
                  <a:pt x="542" y="2464"/>
                </a:lnTo>
                <a:lnTo>
                  <a:pt x="534" y="2487"/>
                </a:lnTo>
                <a:lnTo>
                  <a:pt x="525" y="2509"/>
                </a:lnTo>
                <a:lnTo>
                  <a:pt x="516" y="2529"/>
                </a:lnTo>
                <a:lnTo>
                  <a:pt x="505" y="2548"/>
                </a:lnTo>
                <a:lnTo>
                  <a:pt x="491" y="2563"/>
                </a:lnTo>
                <a:lnTo>
                  <a:pt x="483" y="2570"/>
                </a:lnTo>
                <a:lnTo>
                  <a:pt x="475" y="2574"/>
                </a:lnTo>
                <a:lnTo>
                  <a:pt x="468" y="2579"/>
                </a:lnTo>
                <a:lnTo>
                  <a:pt x="458" y="2581"/>
                </a:lnTo>
                <a:lnTo>
                  <a:pt x="450" y="2582"/>
                </a:lnTo>
                <a:lnTo>
                  <a:pt x="440" y="2582"/>
                </a:lnTo>
                <a:lnTo>
                  <a:pt x="440" y="2582"/>
                </a:lnTo>
                <a:lnTo>
                  <a:pt x="430" y="2582"/>
                </a:lnTo>
                <a:lnTo>
                  <a:pt x="421" y="2579"/>
                </a:lnTo>
                <a:lnTo>
                  <a:pt x="412" y="2574"/>
                </a:lnTo>
                <a:lnTo>
                  <a:pt x="404" y="2570"/>
                </a:lnTo>
                <a:lnTo>
                  <a:pt x="396" y="2565"/>
                </a:lnTo>
                <a:lnTo>
                  <a:pt x="389" y="2557"/>
                </a:lnTo>
                <a:lnTo>
                  <a:pt x="375" y="2542"/>
                </a:lnTo>
                <a:lnTo>
                  <a:pt x="362" y="2523"/>
                </a:lnTo>
                <a:lnTo>
                  <a:pt x="350" y="2501"/>
                </a:lnTo>
                <a:lnTo>
                  <a:pt x="340" y="2480"/>
                </a:lnTo>
                <a:lnTo>
                  <a:pt x="333" y="2456"/>
                </a:lnTo>
                <a:lnTo>
                  <a:pt x="325" y="2435"/>
                </a:lnTo>
                <a:lnTo>
                  <a:pt x="319" y="2413"/>
                </a:lnTo>
                <a:lnTo>
                  <a:pt x="309" y="2374"/>
                </a:lnTo>
                <a:lnTo>
                  <a:pt x="305" y="2346"/>
                </a:lnTo>
                <a:lnTo>
                  <a:pt x="303" y="2335"/>
                </a:lnTo>
                <a:lnTo>
                  <a:pt x="303" y="233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1"/>
          <p:cNvSpPr>
            <a:spLocks noEditPoints="1"/>
          </p:cNvSpPr>
          <p:nvPr/>
        </p:nvSpPr>
        <p:spPr bwMode="auto">
          <a:xfrm>
            <a:off x="917575" y="657565"/>
            <a:ext cx="579023" cy="1758415"/>
          </a:xfrm>
          <a:custGeom>
            <a:avLst/>
            <a:gdLst>
              <a:gd name="T0" fmla="*/ 159 w 867"/>
              <a:gd name="T1" fmla="*/ 453 h 2636"/>
              <a:gd name="T2" fmla="*/ 48 w 867"/>
              <a:gd name="T3" fmla="*/ 634 h 2636"/>
              <a:gd name="T4" fmla="*/ 9 w 867"/>
              <a:gd name="T5" fmla="*/ 729 h 2636"/>
              <a:gd name="T6" fmla="*/ 10 w 867"/>
              <a:gd name="T7" fmla="*/ 933 h 2636"/>
              <a:gd name="T8" fmla="*/ 26 w 867"/>
              <a:gd name="T9" fmla="*/ 1107 h 2636"/>
              <a:gd name="T10" fmla="*/ 66 w 867"/>
              <a:gd name="T11" fmla="*/ 1129 h 2636"/>
              <a:gd name="T12" fmla="*/ 181 w 867"/>
              <a:gd name="T13" fmla="*/ 1044 h 2636"/>
              <a:gd name="T14" fmla="*/ 161 w 867"/>
              <a:gd name="T15" fmla="*/ 1101 h 2636"/>
              <a:gd name="T16" fmla="*/ 173 w 867"/>
              <a:gd name="T17" fmla="*/ 1714 h 2636"/>
              <a:gd name="T18" fmla="*/ 181 w 867"/>
              <a:gd name="T19" fmla="*/ 2047 h 2636"/>
              <a:gd name="T20" fmla="*/ 204 w 867"/>
              <a:gd name="T21" fmla="*/ 2263 h 2636"/>
              <a:gd name="T22" fmla="*/ 187 w 867"/>
              <a:gd name="T23" fmla="*/ 2346 h 2636"/>
              <a:gd name="T24" fmla="*/ 155 w 867"/>
              <a:gd name="T25" fmla="*/ 2416 h 2636"/>
              <a:gd name="T26" fmla="*/ 198 w 867"/>
              <a:gd name="T27" fmla="*/ 2449 h 2636"/>
              <a:gd name="T28" fmla="*/ 382 w 867"/>
              <a:gd name="T29" fmla="*/ 2489 h 2636"/>
              <a:gd name="T30" fmla="*/ 440 w 867"/>
              <a:gd name="T31" fmla="*/ 2506 h 2636"/>
              <a:gd name="T32" fmla="*/ 478 w 867"/>
              <a:gd name="T33" fmla="*/ 2312 h 2636"/>
              <a:gd name="T34" fmla="*/ 540 w 867"/>
              <a:gd name="T35" fmla="*/ 2604 h 2636"/>
              <a:gd name="T36" fmla="*/ 596 w 867"/>
              <a:gd name="T37" fmla="*/ 2622 h 2636"/>
              <a:gd name="T38" fmla="*/ 643 w 867"/>
              <a:gd name="T39" fmla="*/ 2286 h 2636"/>
              <a:gd name="T40" fmla="*/ 712 w 867"/>
              <a:gd name="T41" fmla="*/ 2191 h 2636"/>
              <a:gd name="T42" fmla="*/ 712 w 867"/>
              <a:gd name="T43" fmla="*/ 2249 h 2636"/>
              <a:gd name="T44" fmla="*/ 818 w 867"/>
              <a:gd name="T45" fmla="*/ 2170 h 2636"/>
              <a:gd name="T46" fmla="*/ 824 w 867"/>
              <a:gd name="T47" fmla="*/ 2139 h 2636"/>
              <a:gd name="T48" fmla="*/ 743 w 867"/>
              <a:gd name="T49" fmla="*/ 2092 h 2636"/>
              <a:gd name="T50" fmla="*/ 683 w 867"/>
              <a:gd name="T51" fmla="*/ 2053 h 2636"/>
              <a:gd name="T52" fmla="*/ 669 w 867"/>
              <a:gd name="T53" fmla="*/ 1990 h 2636"/>
              <a:gd name="T54" fmla="*/ 841 w 867"/>
              <a:gd name="T55" fmla="*/ 1822 h 2636"/>
              <a:gd name="T56" fmla="*/ 799 w 867"/>
              <a:gd name="T57" fmla="*/ 1715 h 2636"/>
              <a:gd name="T58" fmla="*/ 774 w 867"/>
              <a:gd name="T59" fmla="*/ 1151 h 2636"/>
              <a:gd name="T60" fmla="*/ 729 w 867"/>
              <a:gd name="T61" fmla="*/ 999 h 2636"/>
              <a:gd name="T62" fmla="*/ 832 w 867"/>
              <a:gd name="T63" fmla="*/ 1022 h 2636"/>
              <a:gd name="T64" fmla="*/ 866 w 867"/>
              <a:gd name="T65" fmla="*/ 999 h 2636"/>
              <a:gd name="T66" fmla="*/ 832 w 867"/>
              <a:gd name="T67" fmla="*/ 957 h 2636"/>
              <a:gd name="T68" fmla="*/ 835 w 867"/>
              <a:gd name="T69" fmla="*/ 811 h 2636"/>
              <a:gd name="T70" fmla="*/ 832 w 867"/>
              <a:gd name="T71" fmla="*/ 704 h 2636"/>
              <a:gd name="T72" fmla="*/ 798 w 867"/>
              <a:gd name="T73" fmla="*/ 577 h 2636"/>
              <a:gd name="T74" fmla="*/ 689 w 867"/>
              <a:gd name="T75" fmla="*/ 464 h 2636"/>
              <a:gd name="T76" fmla="*/ 584 w 867"/>
              <a:gd name="T77" fmla="*/ 429 h 2636"/>
              <a:gd name="T78" fmla="*/ 595 w 867"/>
              <a:gd name="T79" fmla="*/ 205 h 2636"/>
              <a:gd name="T80" fmla="*/ 573 w 867"/>
              <a:gd name="T81" fmla="*/ 65 h 2636"/>
              <a:gd name="T82" fmla="*/ 486 w 867"/>
              <a:gd name="T83" fmla="*/ 0 h 2636"/>
              <a:gd name="T84" fmla="*/ 396 w 867"/>
              <a:gd name="T85" fmla="*/ 6 h 2636"/>
              <a:gd name="T86" fmla="*/ 299 w 867"/>
              <a:gd name="T87" fmla="*/ 94 h 2636"/>
              <a:gd name="T88" fmla="*/ 306 w 867"/>
              <a:gd name="T89" fmla="*/ 242 h 2636"/>
              <a:gd name="T90" fmla="*/ 743 w 867"/>
              <a:gd name="T91" fmla="*/ 837 h 2636"/>
              <a:gd name="T92" fmla="*/ 723 w 867"/>
              <a:gd name="T93" fmla="*/ 760 h 2636"/>
              <a:gd name="T94" fmla="*/ 195 w 867"/>
              <a:gd name="T95" fmla="*/ 918 h 2636"/>
              <a:gd name="T96" fmla="*/ 122 w 867"/>
              <a:gd name="T97" fmla="*/ 943 h 2636"/>
              <a:gd name="T98" fmla="*/ 127 w 867"/>
              <a:gd name="T99" fmla="*/ 854 h 2636"/>
              <a:gd name="T100" fmla="*/ 147 w 867"/>
              <a:gd name="T101" fmla="*/ 794 h 2636"/>
              <a:gd name="T102" fmla="*/ 545 w 867"/>
              <a:gd name="T103" fmla="*/ 2235 h 2636"/>
              <a:gd name="T104" fmla="*/ 587 w 867"/>
              <a:gd name="T105" fmla="*/ 2343 h 2636"/>
              <a:gd name="T106" fmla="*/ 554 w 867"/>
              <a:gd name="T107" fmla="*/ 2573 h 2636"/>
              <a:gd name="T108" fmla="*/ 503 w 867"/>
              <a:gd name="T109" fmla="*/ 2283 h 2636"/>
              <a:gd name="T110" fmla="*/ 435 w 867"/>
              <a:gd name="T111" fmla="*/ 2312 h 2636"/>
              <a:gd name="T112" fmla="*/ 399 w 867"/>
              <a:gd name="T113" fmla="*/ 2470 h 2636"/>
              <a:gd name="T114" fmla="*/ 393 w 867"/>
              <a:gd name="T115" fmla="*/ 2306 h 2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7" h="2636">
                <a:moveTo>
                  <a:pt x="361" y="367"/>
                </a:moveTo>
                <a:lnTo>
                  <a:pt x="357" y="398"/>
                </a:lnTo>
                <a:lnTo>
                  <a:pt x="278" y="426"/>
                </a:lnTo>
                <a:lnTo>
                  <a:pt x="278" y="426"/>
                </a:lnTo>
                <a:lnTo>
                  <a:pt x="263" y="426"/>
                </a:lnTo>
                <a:lnTo>
                  <a:pt x="227" y="433"/>
                </a:lnTo>
                <a:lnTo>
                  <a:pt x="207" y="436"/>
                </a:lnTo>
                <a:lnTo>
                  <a:pt x="186" y="442"/>
                </a:lnTo>
                <a:lnTo>
                  <a:pt x="168" y="448"/>
                </a:lnTo>
                <a:lnTo>
                  <a:pt x="159" y="453"/>
                </a:lnTo>
                <a:lnTo>
                  <a:pt x="153" y="456"/>
                </a:lnTo>
                <a:lnTo>
                  <a:pt x="153" y="456"/>
                </a:lnTo>
                <a:lnTo>
                  <a:pt x="124" y="481"/>
                </a:lnTo>
                <a:lnTo>
                  <a:pt x="117" y="485"/>
                </a:lnTo>
                <a:lnTo>
                  <a:pt x="116" y="490"/>
                </a:lnTo>
                <a:lnTo>
                  <a:pt x="116" y="490"/>
                </a:lnTo>
                <a:lnTo>
                  <a:pt x="106" y="512"/>
                </a:lnTo>
                <a:lnTo>
                  <a:pt x="86" y="554"/>
                </a:lnTo>
                <a:lnTo>
                  <a:pt x="65" y="602"/>
                </a:lnTo>
                <a:lnTo>
                  <a:pt x="48" y="634"/>
                </a:lnTo>
                <a:lnTo>
                  <a:pt x="48" y="634"/>
                </a:lnTo>
                <a:lnTo>
                  <a:pt x="34" y="657"/>
                </a:lnTo>
                <a:lnTo>
                  <a:pt x="17" y="684"/>
                </a:lnTo>
                <a:lnTo>
                  <a:pt x="9" y="698"/>
                </a:lnTo>
                <a:lnTo>
                  <a:pt x="3" y="709"/>
                </a:lnTo>
                <a:lnTo>
                  <a:pt x="0" y="716"/>
                </a:lnTo>
                <a:lnTo>
                  <a:pt x="0" y="719"/>
                </a:lnTo>
                <a:lnTo>
                  <a:pt x="1" y="723"/>
                </a:lnTo>
                <a:lnTo>
                  <a:pt x="1" y="723"/>
                </a:lnTo>
                <a:lnTo>
                  <a:pt x="9" y="729"/>
                </a:lnTo>
                <a:lnTo>
                  <a:pt x="17" y="733"/>
                </a:lnTo>
                <a:lnTo>
                  <a:pt x="27" y="740"/>
                </a:lnTo>
                <a:lnTo>
                  <a:pt x="27" y="740"/>
                </a:lnTo>
                <a:lnTo>
                  <a:pt x="24" y="764"/>
                </a:lnTo>
                <a:lnTo>
                  <a:pt x="17" y="822"/>
                </a:lnTo>
                <a:lnTo>
                  <a:pt x="12" y="856"/>
                </a:lnTo>
                <a:lnTo>
                  <a:pt x="9" y="887"/>
                </a:lnTo>
                <a:lnTo>
                  <a:pt x="9" y="913"/>
                </a:lnTo>
                <a:lnTo>
                  <a:pt x="9" y="924"/>
                </a:lnTo>
                <a:lnTo>
                  <a:pt x="10" y="933"/>
                </a:lnTo>
                <a:lnTo>
                  <a:pt x="41" y="1059"/>
                </a:lnTo>
                <a:lnTo>
                  <a:pt x="41" y="1059"/>
                </a:lnTo>
                <a:lnTo>
                  <a:pt x="37" y="1064"/>
                </a:lnTo>
                <a:lnTo>
                  <a:pt x="29" y="1075"/>
                </a:lnTo>
                <a:lnTo>
                  <a:pt x="21" y="1089"/>
                </a:lnTo>
                <a:lnTo>
                  <a:pt x="20" y="1095"/>
                </a:lnTo>
                <a:lnTo>
                  <a:pt x="21" y="1099"/>
                </a:lnTo>
                <a:lnTo>
                  <a:pt x="21" y="1099"/>
                </a:lnTo>
                <a:lnTo>
                  <a:pt x="23" y="1104"/>
                </a:lnTo>
                <a:lnTo>
                  <a:pt x="26" y="1107"/>
                </a:lnTo>
                <a:lnTo>
                  <a:pt x="34" y="1109"/>
                </a:lnTo>
                <a:lnTo>
                  <a:pt x="38" y="1110"/>
                </a:lnTo>
                <a:lnTo>
                  <a:pt x="41" y="1110"/>
                </a:lnTo>
                <a:lnTo>
                  <a:pt x="41" y="1110"/>
                </a:lnTo>
                <a:lnTo>
                  <a:pt x="49" y="1120"/>
                </a:lnTo>
                <a:lnTo>
                  <a:pt x="55" y="1126"/>
                </a:lnTo>
                <a:lnTo>
                  <a:pt x="62" y="1130"/>
                </a:lnTo>
                <a:lnTo>
                  <a:pt x="62" y="1130"/>
                </a:lnTo>
                <a:lnTo>
                  <a:pt x="63" y="1130"/>
                </a:lnTo>
                <a:lnTo>
                  <a:pt x="66" y="1129"/>
                </a:lnTo>
                <a:lnTo>
                  <a:pt x="74" y="1124"/>
                </a:lnTo>
                <a:lnTo>
                  <a:pt x="94" y="1107"/>
                </a:lnTo>
                <a:lnTo>
                  <a:pt x="122" y="1079"/>
                </a:lnTo>
                <a:lnTo>
                  <a:pt x="139" y="1070"/>
                </a:lnTo>
                <a:lnTo>
                  <a:pt x="139" y="1070"/>
                </a:lnTo>
                <a:lnTo>
                  <a:pt x="158" y="1061"/>
                </a:lnTo>
                <a:lnTo>
                  <a:pt x="170" y="1054"/>
                </a:lnTo>
                <a:lnTo>
                  <a:pt x="178" y="1048"/>
                </a:lnTo>
                <a:lnTo>
                  <a:pt x="178" y="1048"/>
                </a:lnTo>
                <a:lnTo>
                  <a:pt x="181" y="1044"/>
                </a:lnTo>
                <a:lnTo>
                  <a:pt x="182" y="1042"/>
                </a:lnTo>
                <a:lnTo>
                  <a:pt x="184" y="1042"/>
                </a:lnTo>
                <a:lnTo>
                  <a:pt x="184" y="1042"/>
                </a:lnTo>
                <a:lnTo>
                  <a:pt x="189" y="1047"/>
                </a:lnTo>
                <a:lnTo>
                  <a:pt x="195" y="1054"/>
                </a:lnTo>
                <a:lnTo>
                  <a:pt x="204" y="1065"/>
                </a:lnTo>
                <a:lnTo>
                  <a:pt x="204" y="1079"/>
                </a:lnTo>
                <a:lnTo>
                  <a:pt x="204" y="1079"/>
                </a:lnTo>
                <a:lnTo>
                  <a:pt x="179" y="1092"/>
                </a:lnTo>
                <a:lnTo>
                  <a:pt x="161" y="1101"/>
                </a:lnTo>
                <a:lnTo>
                  <a:pt x="155" y="1106"/>
                </a:lnTo>
                <a:lnTo>
                  <a:pt x="150" y="1110"/>
                </a:lnTo>
                <a:lnTo>
                  <a:pt x="150" y="1110"/>
                </a:lnTo>
                <a:lnTo>
                  <a:pt x="145" y="1121"/>
                </a:lnTo>
                <a:lnTo>
                  <a:pt x="142" y="1135"/>
                </a:lnTo>
                <a:lnTo>
                  <a:pt x="139" y="1155"/>
                </a:lnTo>
                <a:lnTo>
                  <a:pt x="190" y="1349"/>
                </a:lnTo>
                <a:lnTo>
                  <a:pt x="190" y="1349"/>
                </a:lnTo>
                <a:lnTo>
                  <a:pt x="181" y="1489"/>
                </a:lnTo>
                <a:lnTo>
                  <a:pt x="173" y="1714"/>
                </a:lnTo>
                <a:lnTo>
                  <a:pt x="173" y="1714"/>
                </a:lnTo>
                <a:lnTo>
                  <a:pt x="172" y="1740"/>
                </a:lnTo>
                <a:lnTo>
                  <a:pt x="167" y="1768"/>
                </a:lnTo>
                <a:lnTo>
                  <a:pt x="164" y="1791"/>
                </a:lnTo>
                <a:lnTo>
                  <a:pt x="164" y="1808"/>
                </a:lnTo>
                <a:lnTo>
                  <a:pt x="164" y="1808"/>
                </a:lnTo>
                <a:lnTo>
                  <a:pt x="170" y="1929"/>
                </a:lnTo>
                <a:lnTo>
                  <a:pt x="176" y="2007"/>
                </a:lnTo>
                <a:lnTo>
                  <a:pt x="178" y="2035"/>
                </a:lnTo>
                <a:lnTo>
                  <a:pt x="181" y="2047"/>
                </a:lnTo>
                <a:lnTo>
                  <a:pt x="181" y="2047"/>
                </a:lnTo>
                <a:lnTo>
                  <a:pt x="182" y="2059"/>
                </a:lnTo>
                <a:lnTo>
                  <a:pt x="184" y="2083"/>
                </a:lnTo>
                <a:lnTo>
                  <a:pt x="189" y="2152"/>
                </a:lnTo>
                <a:lnTo>
                  <a:pt x="195" y="2222"/>
                </a:lnTo>
                <a:lnTo>
                  <a:pt x="198" y="2246"/>
                </a:lnTo>
                <a:lnTo>
                  <a:pt x="199" y="2253"/>
                </a:lnTo>
                <a:lnTo>
                  <a:pt x="201" y="2258"/>
                </a:lnTo>
                <a:lnTo>
                  <a:pt x="201" y="2258"/>
                </a:lnTo>
                <a:lnTo>
                  <a:pt x="204" y="2263"/>
                </a:lnTo>
                <a:lnTo>
                  <a:pt x="210" y="2266"/>
                </a:lnTo>
                <a:lnTo>
                  <a:pt x="221" y="2272"/>
                </a:lnTo>
                <a:lnTo>
                  <a:pt x="235" y="2275"/>
                </a:lnTo>
                <a:lnTo>
                  <a:pt x="235" y="2275"/>
                </a:lnTo>
                <a:lnTo>
                  <a:pt x="218" y="2301"/>
                </a:lnTo>
                <a:lnTo>
                  <a:pt x="207" y="2320"/>
                </a:lnTo>
                <a:lnTo>
                  <a:pt x="201" y="2329"/>
                </a:lnTo>
                <a:lnTo>
                  <a:pt x="201" y="2329"/>
                </a:lnTo>
                <a:lnTo>
                  <a:pt x="196" y="2335"/>
                </a:lnTo>
                <a:lnTo>
                  <a:pt x="187" y="2346"/>
                </a:lnTo>
                <a:lnTo>
                  <a:pt x="178" y="2357"/>
                </a:lnTo>
                <a:lnTo>
                  <a:pt x="175" y="2363"/>
                </a:lnTo>
                <a:lnTo>
                  <a:pt x="173" y="2367"/>
                </a:lnTo>
                <a:lnTo>
                  <a:pt x="173" y="2367"/>
                </a:lnTo>
                <a:lnTo>
                  <a:pt x="173" y="2388"/>
                </a:lnTo>
                <a:lnTo>
                  <a:pt x="173" y="2401"/>
                </a:lnTo>
                <a:lnTo>
                  <a:pt x="173" y="2401"/>
                </a:lnTo>
                <a:lnTo>
                  <a:pt x="162" y="2408"/>
                </a:lnTo>
                <a:lnTo>
                  <a:pt x="156" y="2413"/>
                </a:lnTo>
                <a:lnTo>
                  <a:pt x="155" y="2416"/>
                </a:lnTo>
                <a:lnTo>
                  <a:pt x="153" y="2418"/>
                </a:lnTo>
                <a:lnTo>
                  <a:pt x="153" y="2418"/>
                </a:lnTo>
                <a:lnTo>
                  <a:pt x="156" y="2425"/>
                </a:lnTo>
                <a:lnTo>
                  <a:pt x="161" y="2435"/>
                </a:lnTo>
                <a:lnTo>
                  <a:pt x="161" y="2435"/>
                </a:lnTo>
                <a:lnTo>
                  <a:pt x="165" y="2441"/>
                </a:lnTo>
                <a:lnTo>
                  <a:pt x="172" y="2446"/>
                </a:lnTo>
                <a:lnTo>
                  <a:pt x="182" y="2449"/>
                </a:lnTo>
                <a:lnTo>
                  <a:pt x="198" y="2449"/>
                </a:lnTo>
                <a:lnTo>
                  <a:pt x="198" y="2449"/>
                </a:lnTo>
                <a:lnTo>
                  <a:pt x="234" y="2447"/>
                </a:lnTo>
                <a:lnTo>
                  <a:pt x="258" y="2446"/>
                </a:lnTo>
                <a:lnTo>
                  <a:pt x="258" y="2446"/>
                </a:lnTo>
                <a:lnTo>
                  <a:pt x="347" y="2429"/>
                </a:lnTo>
                <a:lnTo>
                  <a:pt x="364" y="2422"/>
                </a:lnTo>
                <a:lnTo>
                  <a:pt x="364" y="2422"/>
                </a:lnTo>
                <a:lnTo>
                  <a:pt x="367" y="2438"/>
                </a:lnTo>
                <a:lnTo>
                  <a:pt x="370" y="2453"/>
                </a:lnTo>
                <a:lnTo>
                  <a:pt x="376" y="2472"/>
                </a:lnTo>
                <a:lnTo>
                  <a:pt x="382" y="2489"/>
                </a:lnTo>
                <a:lnTo>
                  <a:pt x="392" y="2506"/>
                </a:lnTo>
                <a:lnTo>
                  <a:pt x="396" y="2512"/>
                </a:lnTo>
                <a:lnTo>
                  <a:pt x="402" y="2517"/>
                </a:lnTo>
                <a:lnTo>
                  <a:pt x="409" y="2520"/>
                </a:lnTo>
                <a:lnTo>
                  <a:pt x="415" y="2520"/>
                </a:lnTo>
                <a:lnTo>
                  <a:pt x="415" y="2520"/>
                </a:lnTo>
                <a:lnTo>
                  <a:pt x="421" y="2520"/>
                </a:lnTo>
                <a:lnTo>
                  <a:pt x="427" y="2517"/>
                </a:lnTo>
                <a:lnTo>
                  <a:pt x="433" y="2512"/>
                </a:lnTo>
                <a:lnTo>
                  <a:pt x="440" y="2506"/>
                </a:lnTo>
                <a:lnTo>
                  <a:pt x="449" y="2492"/>
                </a:lnTo>
                <a:lnTo>
                  <a:pt x="457" y="2474"/>
                </a:lnTo>
                <a:lnTo>
                  <a:pt x="464" y="2455"/>
                </a:lnTo>
                <a:lnTo>
                  <a:pt x="469" y="2435"/>
                </a:lnTo>
                <a:lnTo>
                  <a:pt x="474" y="2415"/>
                </a:lnTo>
                <a:lnTo>
                  <a:pt x="475" y="2398"/>
                </a:lnTo>
                <a:lnTo>
                  <a:pt x="475" y="2398"/>
                </a:lnTo>
                <a:lnTo>
                  <a:pt x="477" y="2368"/>
                </a:lnTo>
                <a:lnTo>
                  <a:pt x="478" y="2340"/>
                </a:lnTo>
                <a:lnTo>
                  <a:pt x="478" y="2312"/>
                </a:lnTo>
                <a:lnTo>
                  <a:pt x="489" y="2306"/>
                </a:lnTo>
                <a:lnTo>
                  <a:pt x="489" y="2306"/>
                </a:lnTo>
                <a:lnTo>
                  <a:pt x="492" y="2357"/>
                </a:lnTo>
                <a:lnTo>
                  <a:pt x="499" y="2410"/>
                </a:lnTo>
                <a:lnTo>
                  <a:pt x="506" y="2469"/>
                </a:lnTo>
                <a:lnTo>
                  <a:pt x="511" y="2500"/>
                </a:lnTo>
                <a:lnTo>
                  <a:pt x="517" y="2529"/>
                </a:lnTo>
                <a:lnTo>
                  <a:pt x="523" y="2557"/>
                </a:lnTo>
                <a:lnTo>
                  <a:pt x="531" y="2582"/>
                </a:lnTo>
                <a:lnTo>
                  <a:pt x="540" y="2604"/>
                </a:lnTo>
                <a:lnTo>
                  <a:pt x="551" y="2621"/>
                </a:lnTo>
                <a:lnTo>
                  <a:pt x="556" y="2627"/>
                </a:lnTo>
                <a:lnTo>
                  <a:pt x="562" y="2632"/>
                </a:lnTo>
                <a:lnTo>
                  <a:pt x="568" y="2635"/>
                </a:lnTo>
                <a:lnTo>
                  <a:pt x="574" y="2636"/>
                </a:lnTo>
                <a:lnTo>
                  <a:pt x="574" y="2636"/>
                </a:lnTo>
                <a:lnTo>
                  <a:pt x="581" y="2636"/>
                </a:lnTo>
                <a:lnTo>
                  <a:pt x="587" y="2633"/>
                </a:lnTo>
                <a:lnTo>
                  <a:pt x="591" y="2629"/>
                </a:lnTo>
                <a:lnTo>
                  <a:pt x="596" y="2622"/>
                </a:lnTo>
                <a:lnTo>
                  <a:pt x="601" y="2615"/>
                </a:lnTo>
                <a:lnTo>
                  <a:pt x="605" y="2605"/>
                </a:lnTo>
                <a:lnTo>
                  <a:pt x="613" y="2584"/>
                </a:lnTo>
                <a:lnTo>
                  <a:pt x="621" y="2557"/>
                </a:lnTo>
                <a:lnTo>
                  <a:pt x="626" y="2528"/>
                </a:lnTo>
                <a:lnTo>
                  <a:pt x="630" y="2495"/>
                </a:lnTo>
                <a:lnTo>
                  <a:pt x="633" y="2463"/>
                </a:lnTo>
                <a:lnTo>
                  <a:pt x="638" y="2398"/>
                </a:lnTo>
                <a:lnTo>
                  <a:pt x="641" y="2342"/>
                </a:lnTo>
                <a:lnTo>
                  <a:pt x="643" y="2286"/>
                </a:lnTo>
                <a:lnTo>
                  <a:pt x="649" y="2269"/>
                </a:lnTo>
                <a:lnTo>
                  <a:pt x="672" y="2261"/>
                </a:lnTo>
                <a:lnTo>
                  <a:pt x="700" y="2221"/>
                </a:lnTo>
                <a:lnTo>
                  <a:pt x="700" y="2221"/>
                </a:lnTo>
                <a:lnTo>
                  <a:pt x="697" y="2207"/>
                </a:lnTo>
                <a:lnTo>
                  <a:pt x="697" y="2197"/>
                </a:lnTo>
                <a:lnTo>
                  <a:pt x="697" y="2194"/>
                </a:lnTo>
                <a:lnTo>
                  <a:pt x="700" y="2193"/>
                </a:lnTo>
                <a:lnTo>
                  <a:pt x="700" y="2193"/>
                </a:lnTo>
                <a:lnTo>
                  <a:pt x="712" y="2191"/>
                </a:lnTo>
                <a:lnTo>
                  <a:pt x="720" y="2190"/>
                </a:lnTo>
                <a:lnTo>
                  <a:pt x="720" y="2190"/>
                </a:lnTo>
                <a:lnTo>
                  <a:pt x="717" y="2199"/>
                </a:lnTo>
                <a:lnTo>
                  <a:pt x="712" y="2218"/>
                </a:lnTo>
                <a:lnTo>
                  <a:pt x="711" y="2227"/>
                </a:lnTo>
                <a:lnTo>
                  <a:pt x="709" y="2236"/>
                </a:lnTo>
                <a:lnTo>
                  <a:pt x="711" y="2244"/>
                </a:lnTo>
                <a:lnTo>
                  <a:pt x="711" y="2247"/>
                </a:lnTo>
                <a:lnTo>
                  <a:pt x="712" y="2249"/>
                </a:lnTo>
                <a:lnTo>
                  <a:pt x="712" y="2249"/>
                </a:lnTo>
                <a:lnTo>
                  <a:pt x="717" y="2249"/>
                </a:lnTo>
                <a:lnTo>
                  <a:pt x="723" y="2247"/>
                </a:lnTo>
                <a:lnTo>
                  <a:pt x="728" y="2244"/>
                </a:lnTo>
                <a:lnTo>
                  <a:pt x="734" y="2239"/>
                </a:lnTo>
                <a:lnTo>
                  <a:pt x="743" y="2230"/>
                </a:lnTo>
                <a:lnTo>
                  <a:pt x="746" y="2224"/>
                </a:lnTo>
                <a:lnTo>
                  <a:pt x="746" y="2224"/>
                </a:lnTo>
                <a:lnTo>
                  <a:pt x="751" y="2184"/>
                </a:lnTo>
                <a:lnTo>
                  <a:pt x="818" y="2170"/>
                </a:lnTo>
                <a:lnTo>
                  <a:pt x="818" y="2170"/>
                </a:lnTo>
                <a:lnTo>
                  <a:pt x="821" y="2168"/>
                </a:lnTo>
                <a:lnTo>
                  <a:pt x="829" y="2163"/>
                </a:lnTo>
                <a:lnTo>
                  <a:pt x="832" y="2160"/>
                </a:lnTo>
                <a:lnTo>
                  <a:pt x="835" y="2157"/>
                </a:lnTo>
                <a:lnTo>
                  <a:pt x="835" y="2154"/>
                </a:lnTo>
                <a:lnTo>
                  <a:pt x="835" y="2149"/>
                </a:lnTo>
                <a:lnTo>
                  <a:pt x="835" y="2149"/>
                </a:lnTo>
                <a:lnTo>
                  <a:pt x="833" y="2145"/>
                </a:lnTo>
                <a:lnTo>
                  <a:pt x="830" y="2142"/>
                </a:lnTo>
                <a:lnTo>
                  <a:pt x="824" y="2139"/>
                </a:lnTo>
                <a:lnTo>
                  <a:pt x="818" y="2135"/>
                </a:lnTo>
                <a:lnTo>
                  <a:pt x="815" y="2135"/>
                </a:lnTo>
                <a:lnTo>
                  <a:pt x="726" y="2149"/>
                </a:lnTo>
                <a:lnTo>
                  <a:pt x="703" y="2132"/>
                </a:lnTo>
                <a:lnTo>
                  <a:pt x="703" y="2132"/>
                </a:lnTo>
                <a:lnTo>
                  <a:pt x="720" y="2120"/>
                </a:lnTo>
                <a:lnTo>
                  <a:pt x="732" y="2109"/>
                </a:lnTo>
                <a:lnTo>
                  <a:pt x="740" y="2101"/>
                </a:lnTo>
                <a:lnTo>
                  <a:pt x="740" y="2101"/>
                </a:lnTo>
                <a:lnTo>
                  <a:pt x="743" y="2092"/>
                </a:lnTo>
                <a:lnTo>
                  <a:pt x="743" y="2078"/>
                </a:lnTo>
                <a:lnTo>
                  <a:pt x="743" y="2064"/>
                </a:lnTo>
                <a:lnTo>
                  <a:pt x="742" y="2059"/>
                </a:lnTo>
                <a:lnTo>
                  <a:pt x="740" y="2058"/>
                </a:lnTo>
                <a:lnTo>
                  <a:pt x="740" y="2058"/>
                </a:lnTo>
                <a:lnTo>
                  <a:pt x="736" y="2058"/>
                </a:lnTo>
                <a:lnTo>
                  <a:pt x="731" y="2059"/>
                </a:lnTo>
                <a:lnTo>
                  <a:pt x="726" y="2064"/>
                </a:lnTo>
                <a:lnTo>
                  <a:pt x="709" y="2084"/>
                </a:lnTo>
                <a:lnTo>
                  <a:pt x="683" y="2053"/>
                </a:lnTo>
                <a:lnTo>
                  <a:pt x="649" y="2061"/>
                </a:lnTo>
                <a:lnTo>
                  <a:pt x="652" y="2027"/>
                </a:lnTo>
                <a:lnTo>
                  <a:pt x="652" y="2027"/>
                </a:lnTo>
                <a:lnTo>
                  <a:pt x="655" y="2025"/>
                </a:lnTo>
                <a:lnTo>
                  <a:pt x="661" y="2019"/>
                </a:lnTo>
                <a:lnTo>
                  <a:pt x="664" y="2014"/>
                </a:lnTo>
                <a:lnTo>
                  <a:pt x="666" y="2008"/>
                </a:lnTo>
                <a:lnTo>
                  <a:pt x="669" y="1999"/>
                </a:lnTo>
                <a:lnTo>
                  <a:pt x="669" y="1990"/>
                </a:lnTo>
                <a:lnTo>
                  <a:pt x="669" y="1990"/>
                </a:lnTo>
                <a:lnTo>
                  <a:pt x="667" y="1977"/>
                </a:lnTo>
                <a:lnTo>
                  <a:pt x="666" y="1963"/>
                </a:lnTo>
                <a:lnTo>
                  <a:pt x="658" y="1937"/>
                </a:lnTo>
                <a:lnTo>
                  <a:pt x="652" y="1915"/>
                </a:lnTo>
                <a:lnTo>
                  <a:pt x="649" y="1907"/>
                </a:lnTo>
                <a:lnTo>
                  <a:pt x="720" y="1893"/>
                </a:lnTo>
                <a:lnTo>
                  <a:pt x="771" y="1862"/>
                </a:lnTo>
                <a:lnTo>
                  <a:pt x="846" y="1850"/>
                </a:lnTo>
                <a:lnTo>
                  <a:pt x="846" y="1850"/>
                </a:lnTo>
                <a:lnTo>
                  <a:pt x="841" y="1822"/>
                </a:lnTo>
                <a:lnTo>
                  <a:pt x="836" y="1802"/>
                </a:lnTo>
                <a:lnTo>
                  <a:pt x="832" y="1788"/>
                </a:lnTo>
                <a:lnTo>
                  <a:pt x="832" y="1788"/>
                </a:lnTo>
                <a:lnTo>
                  <a:pt x="824" y="1774"/>
                </a:lnTo>
                <a:lnTo>
                  <a:pt x="810" y="1754"/>
                </a:lnTo>
                <a:lnTo>
                  <a:pt x="791" y="1728"/>
                </a:lnTo>
                <a:lnTo>
                  <a:pt x="791" y="1728"/>
                </a:lnTo>
                <a:lnTo>
                  <a:pt x="793" y="1726"/>
                </a:lnTo>
                <a:lnTo>
                  <a:pt x="796" y="1721"/>
                </a:lnTo>
                <a:lnTo>
                  <a:pt x="799" y="1715"/>
                </a:lnTo>
                <a:lnTo>
                  <a:pt x="801" y="1703"/>
                </a:lnTo>
                <a:lnTo>
                  <a:pt x="801" y="1703"/>
                </a:lnTo>
                <a:lnTo>
                  <a:pt x="812" y="1614"/>
                </a:lnTo>
                <a:lnTo>
                  <a:pt x="812" y="1614"/>
                </a:lnTo>
                <a:lnTo>
                  <a:pt x="807" y="1600"/>
                </a:lnTo>
                <a:lnTo>
                  <a:pt x="794" y="1574"/>
                </a:lnTo>
                <a:lnTo>
                  <a:pt x="777" y="1537"/>
                </a:lnTo>
                <a:lnTo>
                  <a:pt x="801" y="1369"/>
                </a:lnTo>
                <a:lnTo>
                  <a:pt x="791" y="1216"/>
                </a:lnTo>
                <a:lnTo>
                  <a:pt x="774" y="1151"/>
                </a:lnTo>
                <a:lnTo>
                  <a:pt x="774" y="1151"/>
                </a:lnTo>
                <a:lnTo>
                  <a:pt x="743" y="1126"/>
                </a:lnTo>
                <a:lnTo>
                  <a:pt x="723" y="1107"/>
                </a:lnTo>
                <a:lnTo>
                  <a:pt x="715" y="1101"/>
                </a:lnTo>
                <a:lnTo>
                  <a:pt x="712" y="1096"/>
                </a:lnTo>
                <a:lnTo>
                  <a:pt x="712" y="1096"/>
                </a:lnTo>
                <a:lnTo>
                  <a:pt x="720" y="1019"/>
                </a:lnTo>
                <a:lnTo>
                  <a:pt x="726" y="994"/>
                </a:lnTo>
                <a:lnTo>
                  <a:pt x="726" y="994"/>
                </a:lnTo>
                <a:lnTo>
                  <a:pt x="729" y="999"/>
                </a:lnTo>
                <a:lnTo>
                  <a:pt x="736" y="1008"/>
                </a:lnTo>
                <a:lnTo>
                  <a:pt x="740" y="1013"/>
                </a:lnTo>
                <a:lnTo>
                  <a:pt x="746" y="1017"/>
                </a:lnTo>
                <a:lnTo>
                  <a:pt x="753" y="1020"/>
                </a:lnTo>
                <a:lnTo>
                  <a:pt x="760" y="1022"/>
                </a:lnTo>
                <a:lnTo>
                  <a:pt x="760" y="1022"/>
                </a:lnTo>
                <a:lnTo>
                  <a:pt x="804" y="1023"/>
                </a:lnTo>
                <a:lnTo>
                  <a:pt x="822" y="1023"/>
                </a:lnTo>
                <a:lnTo>
                  <a:pt x="829" y="1023"/>
                </a:lnTo>
                <a:lnTo>
                  <a:pt x="832" y="1022"/>
                </a:lnTo>
                <a:lnTo>
                  <a:pt x="832" y="1022"/>
                </a:lnTo>
                <a:lnTo>
                  <a:pt x="843" y="1005"/>
                </a:lnTo>
                <a:lnTo>
                  <a:pt x="843" y="1005"/>
                </a:lnTo>
                <a:lnTo>
                  <a:pt x="846" y="1005"/>
                </a:lnTo>
                <a:lnTo>
                  <a:pt x="853" y="1006"/>
                </a:lnTo>
                <a:lnTo>
                  <a:pt x="858" y="1005"/>
                </a:lnTo>
                <a:lnTo>
                  <a:pt x="863" y="1003"/>
                </a:lnTo>
                <a:lnTo>
                  <a:pt x="864" y="1002"/>
                </a:lnTo>
                <a:lnTo>
                  <a:pt x="866" y="999"/>
                </a:lnTo>
                <a:lnTo>
                  <a:pt x="866" y="999"/>
                </a:lnTo>
                <a:lnTo>
                  <a:pt x="867" y="983"/>
                </a:lnTo>
                <a:lnTo>
                  <a:pt x="867" y="978"/>
                </a:lnTo>
                <a:lnTo>
                  <a:pt x="866" y="974"/>
                </a:lnTo>
                <a:lnTo>
                  <a:pt x="866" y="974"/>
                </a:lnTo>
                <a:lnTo>
                  <a:pt x="864" y="972"/>
                </a:lnTo>
                <a:lnTo>
                  <a:pt x="860" y="971"/>
                </a:lnTo>
                <a:lnTo>
                  <a:pt x="850" y="971"/>
                </a:lnTo>
                <a:lnTo>
                  <a:pt x="839" y="971"/>
                </a:lnTo>
                <a:lnTo>
                  <a:pt x="832" y="957"/>
                </a:lnTo>
                <a:lnTo>
                  <a:pt x="832" y="957"/>
                </a:lnTo>
                <a:lnTo>
                  <a:pt x="833" y="955"/>
                </a:lnTo>
                <a:lnTo>
                  <a:pt x="839" y="947"/>
                </a:lnTo>
                <a:lnTo>
                  <a:pt x="841" y="941"/>
                </a:lnTo>
                <a:lnTo>
                  <a:pt x="844" y="932"/>
                </a:lnTo>
                <a:lnTo>
                  <a:pt x="846" y="921"/>
                </a:lnTo>
                <a:lnTo>
                  <a:pt x="846" y="906"/>
                </a:lnTo>
                <a:lnTo>
                  <a:pt x="846" y="906"/>
                </a:lnTo>
                <a:lnTo>
                  <a:pt x="844" y="887"/>
                </a:lnTo>
                <a:lnTo>
                  <a:pt x="843" y="862"/>
                </a:lnTo>
                <a:lnTo>
                  <a:pt x="835" y="811"/>
                </a:lnTo>
                <a:lnTo>
                  <a:pt x="825" y="749"/>
                </a:lnTo>
                <a:lnTo>
                  <a:pt x="825" y="749"/>
                </a:lnTo>
                <a:lnTo>
                  <a:pt x="824" y="750"/>
                </a:lnTo>
                <a:lnTo>
                  <a:pt x="824" y="750"/>
                </a:lnTo>
                <a:lnTo>
                  <a:pt x="822" y="750"/>
                </a:lnTo>
                <a:lnTo>
                  <a:pt x="824" y="744"/>
                </a:lnTo>
                <a:lnTo>
                  <a:pt x="829" y="729"/>
                </a:lnTo>
                <a:lnTo>
                  <a:pt x="829" y="729"/>
                </a:lnTo>
                <a:lnTo>
                  <a:pt x="832" y="716"/>
                </a:lnTo>
                <a:lnTo>
                  <a:pt x="832" y="704"/>
                </a:lnTo>
                <a:lnTo>
                  <a:pt x="830" y="692"/>
                </a:lnTo>
                <a:lnTo>
                  <a:pt x="829" y="679"/>
                </a:lnTo>
                <a:lnTo>
                  <a:pt x="824" y="661"/>
                </a:lnTo>
                <a:lnTo>
                  <a:pt x="822" y="654"/>
                </a:lnTo>
                <a:lnTo>
                  <a:pt x="822" y="654"/>
                </a:lnTo>
                <a:lnTo>
                  <a:pt x="815" y="626"/>
                </a:lnTo>
                <a:lnTo>
                  <a:pt x="805" y="592"/>
                </a:lnTo>
                <a:lnTo>
                  <a:pt x="805" y="592"/>
                </a:lnTo>
                <a:lnTo>
                  <a:pt x="802" y="586"/>
                </a:lnTo>
                <a:lnTo>
                  <a:pt x="798" y="577"/>
                </a:lnTo>
                <a:lnTo>
                  <a:pt x="782" y="550"/>
                </a:lnTo>
                <a:lnTo>
                  <a:pt x="751" y="501"/>
                </a:lnTo>
                <a:lnTo>
                  <a:pt x="751" y="501"/>
                </a:lnTo>
                <a:lnTo>
                  <a:pt x="745" y="493"/>
                </a:lnTo>
                <a:lnTo>
                  <a:pt x="739" y="488"/>
                </a:lnTo>
                <a:lnTo>
                  <a:pt x="732" y="484"/>
                </a:lnTo>
                <a:lnTo>
                  <a:pt x="726" y="479"/>
                </a:lnTo>
                <a:lnTo>
                  <a:pt x="697" y="467"/>
                </a:lnTo>
                <a:lnTo>
                  <a:pt x="697" y="467"/>
                </a:lnTo>
                <a:lnTo>
                  <a:pt x="689" y="464"/>
                </a:lnTo>
                <a:lnTo>
                  <a:pt x="681" y="460"/>
                </a:lnTo>
                <a:lnTo>
                  <a:pt x="666" y="457"/>
                </a:lnTo>
                <a:lnTo>
                  <a:pt x="655" y="456"/>
                </a:lnTo>
                <a:lnTo>
                  <a:pt x="650" y="454"/>
                </a:lnTo>
                <a:lnTo>
                  <a:pt x="649" y="453"/>
                </a:lnTo>
                <a:lnTo>
                  <a:pt x="649" y="453"/>
                </a:lnTo>
                <a:lnTo>
                  <a:pt x="644" y="451"/>
                </a:lnTo>
                <a:lnTo>
                  <a:pt x="636" y="446"/>
                </a:lnTo>
                <a:lnTo>
                  <a:pt x="615" y="439"/>
                </a:lnTo>
                <a:lnTo>
                  <a:pt x="584" y="429"/>
                </a:lnTo>
                <a:lnTo>
                  <a:pt x="526" y="415"/>
                </a:lnTo>
                <a:lnTo>
                  <a:pt x="523" y="341"/>
                </a:lnTo>
                <a:lnTo>
                  <a:pt x="523" y="341"/>
                </a:lnTo>
                <a:lnTo>
                  <a:pt x="534" y="324"/>
                </a:lnTo>
                <a:lnTo>
                  <a:pt x="557" y="285"/>
                </a:lnTo>
                <a:lnTo>
                  <a:pt x="570" y="262"/>
                </a:lnTo>
                <a:lnTo>
                  <a:pt x="582" y="239"/>
                </a:lnTo>
                <a:lnTo>
                  <a:pt x="590" y="220"/>
                </a:lnTo>
                <a:lnTo>
                  <a:pt x="593" y="211"/>
                </a:lnTo>
                <a:lnTo>
                  <a:pt x="595" y="205"/>
                </a:lnTo>
                <a:lnTo>
                  <a:pt x="595" y="205"/>
                </a:lnTo>
                <a:lnTo>
                  <a:pt x="596" y="180"/>
                </a:lnTo>
                <a:lnTo>
                  <a:pt x="596" y="155"/>
                </a:lnTo>
                <a:lnTo>
                  <a:pt x="595" y="135"/>
                </a:lnTo>
                <a:lnTo>
                  <a:pt x="593" y="127"/>
                </a:lnTo>
                <a:lnTo>
                  <a:pt x="591" y="122"/>
                </a:lnTo>
                <a:lnTo>
                  <a:pt x="591" y="122"/>
                </a:lnTo>
                <a:lnTo>
                  <a:pt x="585" y="107"/>
                </a:lnTo>
                <a:lnTo>
                  <a:pt x="578" y="80"/>
                </a:lnTo>
                <a:lnTo>
                  <a:pt x="573" y="65"/>
                </a:lnTo>
                <a:lnTo>
                  <a:pt x="567" y="49"/>
                </a:lnTo>
                <a:lnTo>
                  <a:pt x="559" y="37"/>
                </a:lnTo>
                <a:lnTo>
                  <a:pt x="550" y="28"/>
                </a:lnTo>
                <a:lnTo>
                  <a:pt x="550" y="28"/>
                </a:lnTo>
                <a:lnTo>
                  <a:pt x="542" y="20"/>
                </a:lnTo>
                <a:lnTo>
                  <a:pt x="531" y="14"/>
                </a:lnTo>
                <a:lnTo>
                  <a:pt x="523" y="9"/>
                </a:lnTo>
                <a:lnTo>
                  <a:pt x="514" y="4"/>
                </a:lnTo>
                <a:lnTo>
                  <a:pt x="497" y="1"/>
                </a:lnTo>
                <a:lnTo>
                  <a:pt x="486" y="0"/>
                </a:lnTo>
                <a:lnTo>
                  <a:pt x="486" y="0"/>
                </a:lnTo>
                <a:lnTo>
                  <a:pt x="475" y="1"/>
                </a:lnTo>
                <a:lnTo>
                  <a:pt x="466" y="3"/>
                </a:lnTo>
                <a:lnTo>
                  <a:pt x="455" y="6"/>
                </a:lnTo>
                <a:lnTo>
                  <a:pt x="455" y="6"/>
                </a:lnTo>
                <a:lnTo>
                  <a:pt x="433" y="4"/>
                </a:lnTo>
                <a:lnTo>
                  <a:pt x="416" y="3"/>
                </a:lnTo>
                <a:lnTo>
                  <a:pt x="404" y="3"/>
                </a:lnTo>
                <a:lnTo>
                  <a:pt x="404" y="3"/>
                </a:lnTo>
                <a:lnTo>
                  <a:pt x="396" y="6"/>
                </a:lnTo>
                <a:lnTo>
                  <a:pt x="387" y="11"/>
                </a:lnTo>
                <a:lnTo>
                  <a:pt x="364" y="23"/>
                </a:lnTo>
                <a:lnTo>
                  <a:pt x="364" y="23"/>
                </a:lnTo>
                <a:lnTo>
                  <a:pt x="353" y="31"/>
                </a:lnTo>
                <a:lnTo>
                  <a:pt x="344" y="40"/>
                </a:lnTo>
                <a:lnTo>
                  <a:pt x="330" y="54"/>
                </a:lnTo>
                <a:lnTo>
                  <a:pt x="330" y="54"/>
                </a:lnTo>
                <a:lnTo>
                  <a:pt x="313" y="74"/>
                </a:lnTo>
                <a:lnTo>
                  <a:pt x="303" y="87"/>
                </a:lnTo>
                <a:lnTo>
                  <a:pt x="299" y="94"/>
                </a:lnTo>
                <a:lnTo>
                  <a:pt x="299" y="94"/>
                </a:lnTo>
                <a:lnTo>
                  <a:pt x="296" y="129"/>
                </a:lnTo>
                <a:lnTo>
                  <a:pt x="292" y="160"/>
                </a:lnTo>
                <a:lnTo>
                  <a:pt x="292" y="160"/>
                </a:lnTo>
                <a:lnTo>
                  <a:pt x="292" y="174"/>
                </a:lnTo>
                <a:lnTo>
                  <a:pt x="296" y="200"/>
                </a:lnTo>
                <a:lnTo>
                  <a:pt x="300" y="226"/>
                </a:lnTo>
                <a:lnTo>
                  <a:pt x="302" y="236"/>
                </a:lnTo>
                <a:lnTo>
                  <a:pt x="306" y="242"/>
                </a:lnTo>
                <a:lnTo>
                  <a:pt x="306" y="242"/>
                </a:lnTo>
                <a:lnTo>
                  <a:pt x="317" y="256"/>
                </a:lnTo>
                <a:lnTo>
                  <a:pt x="330" y="274"/>
                </a:lnTo>
                <a:lnTo>
                  <a:pt x="347" y="299"/>
                </a:lnTo>
                <a:lnTo>
                  <a:pt x="353" y="344"/>
                </a:lnTo>
                <a:lnTo>
                  <a:pt x="361" y="367"/>
                </a:lnTo>
                <a:close/>
                <a:moveTo>
                  <a:pt x="723" y="760"/>
                </a:moveTo>
                <a:lnTo>
                  <a:pt x="723" y="760"/>
                </a:lnTo>
                <a:lnTo>
                  <a:pt x="732" y="792"/>
                </a:lnTo>
                <a:lnTo>
                  <a:pt x="743" y="837"/>
                </a:lnTo>
                <a:lnTo>
                  <a:pt x="743" y="837"/>
                </a:lnTo>
                <a:lnTo>
                  <a:pt x="754" y="889"/>
                </a:lnTo>
                <a:lnTo>
                  <a:pt x="754" y="889"/>
                </a:lnTo>
                <a:lnTo>
                  <a:pt x="754" y="892"/>
                </a:lnTo>
                <a:lnTo>
                  <a:pt x="753" y="898"/>
                </a:lnTo>
                <a:lnTo>
                  <a:pt x="748" y="909"/>
                </a:lnTo>
                <a:lnTo>
                  <a:pt x="737" y="930"/>
                </a:lnTo>
                <a:lnTo>
                  <a:pt x="737" y="930"/>
                </a:lnTo>
                <a:lnTo>
                  <a:pt x="712" y="971"/>
                </a:lnTo>
                <a:lnTo>
                  <a:pt x="720" y="875"/>
                </a:lnTo>
                <a:lnTo>
                  <a:pt x="723" y="760"/>
                </a:lnTo>
                <a:close/>
                <a:moveTo>
                  <a:pt x="178" y="726"/>
                </a:moveTo>
                <a:lnTo>
                  <a:pt x="190" y="786"/>
                </a:lnTo>
                <a:lnTo>
                  <a:pt x="190" y="786"/>
                </a:lnTo>
                <a:lnTo>
                  <a:pt x="193" y="840"/>
                </a:lnTo>
                <a:lnTo>
                  <a:pt x="193" y="840"/>
                </a:lnTo>
                <a:lnTo>
                  <a:pt x="196" y="884"/>
                </a:lnTo>
                <a:lnTo>
                  <a:pt x="198" y="916"/>
                </a:lnTo>
                <a:lnTo>
                  <a:pt x="198" y="916"/>
                </a:lnTo>
                <a:lnTo>
                  <a:pt x="196" y="918"/>
                </a:lnTo>
                <a:lnTo>
                  <a:pt x="195" y="918"/>
                </a:lnTo>
                <a:lnTo>
                  <a:pt x="187" y="918"/>
                </a:lnTo>
                <a:lnTo>
                  <a:pt x="175" y="916"/>
                </a:lnTo>
                <a:lnTo>
                  <a:pt x="161" y="916"/>
                </a:lnTo>
                <a:lnTo>
                  <a:pt x="161" y="916"/>
                </a:lnTo>
                <a:lnTo>
                  <a:pt x="153" y="918"/>
                </a:lnTo>
                <a:lnTo>
                  <a:pt x="145" y="921"/>
                </a:lnTo>
                <a:lnTo>
                  <a:pt x="139" y="924"/>
                </a:lnTo>
                <a:lnTo>
                  <a:pt x="134" y="930"/>
                </a:lnTo>
                <a:lnTo>
                  <a:pt x="125" y="940"/>
                </a:lnTo>
                <a:lnTo>
                  <a:pt x="122" y="943"/>
                </a:lnTo>
                <a:lnTo>
                  <a:pt x="122" y="943"/>
                </a:lnTo>
                <a:lnTo>
                  <a:pt x="125" y="920"/>
                </a:lnTo>
                <a:lnTo>
                  <a:pt x="130" y="892"/>
                </a:lnTo>
                <a:lnTo>
                  <a:pt x="130" y="892"/>
                </a:lnTo>
                <a:lnTo>
                  <a:pt x="130" y="885"/>
                </a:lnTo>
                <a:lnTo>
                  <a:pt x="128" y="878"/>
                </a:lnTo>
                <a:lnTo>
                  <a:pt x="127" y="868"/>
                </a:lnTo>
                <a:lnTo>
                  <a:pt x="127" y="862"/>
                </a:lnTo>
                <a:lnTo>
                  <a:pt x="127" y="862"/>
                </a:lnTo>
                <a:lnTo>
                  <a:pt x="127" y="854"/>
                </a:lnTo>
                <a:lnTo>
                  <a:pt x="127" y="842"/>
                </a:lnTo>
                <a:lnTo>
                  <a:pt x="127" y="831"/>
                </a:lnTo>
                <a:lnTo>
                  <a:pt x="128" y="826"/>
                </a:lnTo>
                <a:lnTo>
                  <a:pt x="130" y="825"/>
                </a:lnTo>
                <a:lnTo>
                  <a:pt x="130" y="825"/>
                </a:lnTo>
                <a:lnTo>
                  <a:pt x="134" y="819"/>
                </a:lnTo>
                <a:lnTo>
                  <a:pt x="137" y="808"/>
                </a:lnTo>
                <a:lnTo>
                  <a:pt x="142" y="799"/>
                </a:lnTo>
                <a:lnTo>
                  <a:pt x="145" y="795"/>
                </a:lnTo>
                <a:lnTo>
                  <a:pt x="147" y="794"/>
                </a:lnTo>
                <a:lnTo>
                  <a:pt x="147" y="794"/>
                </a:lnTo>
                <a:lnTo>
                  <a:pt x="150" y="791"/>
                </a:lnTo>
                <a:lnTo>
                  <a:pt x="153" y="783"/>
                </a:lnTo>
                <a:lnTo>
                  <a:pt x="164" y="760"/>
                </a:lnTo>
                <a:lnTo>
                  <a:pt x="178" y="726"/>
                </a:lnTo>
                <a:lnTo>
                  <a:pt x="178" y="726"/>
                </a:lnTo>
                <a:close/>
                <a:moveTo>
                  <a:pt x="543" y="2227"/>
                </a:moveTo>
                <a:lnTo>
                  <a:pt x="543" y="2227"/>
                </a:lnTo>
                <a:lnTo>
                  <a:pt x="545" y="2230"/>
                </a:lnTo>
                <a:lnTo>
                  <a:pt x="545" y="2235"/>
                </a:lnTo>
                <a:lnTo>
                  <a:pt x="545" y="2249"/>
                </a:lnTo>
                <a:lnTo>
                  <a:pt x="543" y="2272"/>
                </a:lnTo>
                <a:lnTo>
                  <a:pt x="543" y="2272"/>
                </a:lnTo>
                <a:lnTo>
                  <a:pt x="545" y="2273"/>
                </a:lnTo>
                <a:lnTo>
                  <a:pt x="548" y="2275"/>
                </a:lnTo>
                <a:lnTo>
                  <a:pt x="557" y="2278"/>
                </a:lnTo>
                <a:lnTo>
                  <a:pt x="571" y="2283"/>
                </a:lnTo>
                <a:lnTo>
                  <a:pt x="587" y="2300"/>
                </a:lnTo>
                <a:lnTo>
                  <a:pt x="587" y="2300"/>
                </a:lnTo>
                <a:lnTo>
                  <a:pt x="587" y="2343"/>
                </a:lnTo>
                <a:lnTo>
                  <a:pt x="582" y="2441"/>
                </a:lnTo>
                <a:lnTo>
                  <a:pt x="578" y="2494"/>
                </a:lnTo>
                <a:lnTo>
                  <a:pt x="573" y="2537"/>
                </a:lnTo>
                <a:lnTo>
                  <a:pt x="570" y="2554"/>
                </a:lnTo>
                <a:lnTo>
                  <a:pt x="565" y="2567"/>
                </a:lnTo>
                <a:lnTo>
                  <a:pt x="562" y="2574"/>
                </a:lnTo>
                <a:lnTo>
                  <a:pt x="559" y="2576"/>
                </a:lnTo>
                <a:lnTo>
                  <a:pt x="557" y="2574"/>
                </a:lnTo>
                <a:lnTo>
                  <a:pt x="557" y="2574"/>
                </a:lnTo>
                <a:lnTo>
                  <a:pt x="554" y="2573"/>
                </a:lnTo>
                <a:lnTo>
                  <a:pt x="553" y="2570"/>
                </a:lnTo>
                <a:lnTo>
                  <a:pt x="548" y="2559"/>
                </a:lnTo>
                <a:lnTo>
                  <a:pt x="542" y="2543"/>
                </a:lnTo>
                <a:lnTo>
                  <a:pt x="537" y="2525"/>
                </a:lnTo>
                <a:lnTo>
                  <a:pt x="528" y="2478"/>
                </a:lnTo>
                <a:lnTo>
                  <a:pt x="520" y="2425"/>
                </a:lnTo>
                <a:lnTo>
                  <a:pt x="512" y="2373"/>
                </a:lnTo>
                <a:lnTo>
                  <a:pt x="506" y="2328"/>
                </a:lnTo>
                <a:lnTo>
                  <a:pt x="503" y="2283"/>
                </a:lnTo>
                <a:lnTo>
                  <a:pt x="503" y="2283"/>
                </a:lnTo>
                <a:lnTo>
                  <a:pt x="505" y="2273"/>
                </a:lnTo>
                <a:lnTo>
                  <a:pt x="506" y="2269"/>
                </a:lnTo>
                <a:lnTo>
                  <a:pt x="509" y="2235"/>
                </a:lnTo>
                <a:lnTo>
                  <a:pt x="509" y="2235"/>
                </a:lnTo>
                <a:lnTo>
                  <a:pt x="525" y="2232"/>
                </a:lnTo>
                <a:lnTo>
                  <a:pt x="543" y="2227"/>
                </a:lnTo>
                <a:lnTo>
                  <a:pt x="543" y="2227"/>
                </a:lnTo>
                <a:close/>
                <a:moveTo>
                  <a:pt x="421" y="2252"/>
                </a:moveTo>
                <a:lnTo>
                  <a:pt x="435" y="2312"/>
                </a:lnTo>
                <a:lnTo>
                  <a:pt x="435" y="2312"/>
                </a:lnTo>
                <a:lnTo>
                  <a:pt x="432" y="2337"/>
                </a:lnTo>
                <a:lnTo>
                  <a:pt x="426" y="2393"/>
                </a:lnTo>
                <a:lnTo>
                  <a:pt x="421" y="2422"/>
                </a:lnTo>
                <a:lnTo>
                  <a:pt x="416" y="2447"/>
                </a:lnTo>
                <a:lnTo>
                  <a:pt x="410" y="2466"/>
                </a:lnTo>
                <a:lnTo>
                  <a:pt x="407" y="2470"/>
                </a:lnTo>
                <a:lnTo>
                  <a:pt x="404" y="2474"/>
                </a:lnTo>
                <a:lnTo>
                  <a:pt x="404" y="2474"/>
                </a:lnTo>
                <a:lnTo>
                  <a:pt x="401" y="2472"/>
                </a:lnTo>
                <a:lnTo>
                  <a:pt x="399" y="2470"/>
                </a:lnTo>
                <a:lnTo>
                  <a:pt x="395" y="2463"/>
                </a:lnTo>
                <a:lnTo>
                  <a:pt x="390" y="2452"/>
                </a:lnTo>
                <a:lnTo>
                  <a:pt x="388" y="2439"/>
                </a:lnTo>
                <a:lnTo>
                  <a:pt x="385" y="2416"/>
                </a:lnTo>
                <a:lnTo>
                  <a:pt x="384" y="2405"/>
                </a:lnTo>
                <a:lnTo>
                  <a:pt x="387" y="2384"/>
                </a:lnTo>
                <a:lnTo>
                  <a:pt x="387" y="2384"/>
                </a:lnTo>
                <a:lnTo>
                  <a:pt x="388" y="2345"/>
                </a:lnTo>
                <a:lnTo>
                  <a:pt x="392" y="2317"/>
                </a:lnTo>
                <a:lnTo>
                  <a:pt x="393" y="2306"/>
                </a:lnTo>
                <a:lnTo>
                  <a:pt x="395" y="2300"/>
                </a:lnTo>
                <a:lnTo>
                  <a:pt x="395" y="2300"/>
                </a:lnTo>
                <a:lnTo>
                  <a:pt x="398" y="2287"/>
                </a:lnTo>
                <a:lnTo>
                  <a:pt x="401" y="2272"/>
                </a:lnTo>
                <a:lnTo>
                  <a:pt x="404" y="2252"/>
                </a:lnTo>
                <a:lnTo>
                  <a:pt x="421" y="22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/>
          <p:cNvSpPr>
            <a:spLocks noEditPoints="1"/>
          </p:cNvSpPr>
          <p:nvPr/>
        </p:nvSpPr>
        <p:spPr bwMode="auto">
          <a:xfrm>
            <a:off x="8328375" y="683695"/>
            <a:ext cx="615045" cy="1750410"/>
          </a:xfrm>
          <a:custGeom>
            <a:avLst/>
            <a:gdLst>
              <a:gd name="T0" fmla="*/ 219 w 924"/>
              <a:gd name="T1" fmla="*/ 1570 h 2625"/>
              <a:gd name="T2" fmla="*/ 211 w 924"/>
              <a:gd name="T3" fmla="*/ 1914 h 2625"/>
              <a:gd name="T4" fmla="*/ 206 w 924"/>
              <a:gd name="T5" fmla="*/ 2045 h 2625"/>
              <a:gd name="T6" fmla="*/ 120 w 924"/>
              <a:gd name="T7" fmla="*/ 2207 h 2625"/>
              <a:gd name="T8" fmla="*/ 185 w 924"/>
              <a:gd name="T9" fmla="*/ 2316 h 2625"/>
              <a:gd name="T10" fmla="*/ 275 w 924"/>
              <a:gd name="T11" fmla="*/ 2282 h 2625"/>
              <a:gd name="T12" fmla="*/ 378 w 924"/>
              <a:gd name="T13" fmla="*/ 2417 h 2625"/>
              <a:gd name="T14" fmla="*/ 420 w 924"/>
              <a:gd name="T15" fmla="*/ 2625 h 2625"/>
              <a:gd name="T16" fmla="*/ 487 w 924"/>
              <a:gd name="T17" fmla="*/ 2386 h 2625"/>
              <a:gd name="T18" fmla="*/ 631 w 924"/>
              <a:gd name="T19" fmla="*/ 2017 h 2625"/>
              <a:gd name="T20" fmla="*/ 752 w 924"/>
              <a:gd name="T21" fmla="*/ 2001 h 2625"/>
              <a:gd name="T22" fmla="*/ 856 w 924"/>
              <a:gd name="T23" fmla="*/ 1961 h 2625"/>
              <a:gd name="T24" fmla="*/ 828 w 924"/>
              <a:gd name="T25" fmla="*/ 1905 h 2625"/>
              <a:gd name="T26" fmla="*/ 780 w 924"/>
              <a:gd name="T27" fmla="*/ 1885 h 2625"/>
              <a:gd name="T28" fmla="*/ 760 w 924"/>
              <a:gd name="T29" fmla="*/ 1871 h 2625"/>
              <a:gd name="T30" fmla="*/ 780 w 924"/>
              <a:gd name="T31" fmla="*/ 1509 h 2625"/>
              <a:gd name="T32" fmla="*/ 774 w 924"/>
              <a:gd name="T33" fmla="*/ 1289 h 2625"/>
              <a:gd name="T34" fmla="*/ 770 w 924"/>
              <a:gd name="T35" fmla="*/ 1171 h 2625"/>
              <a:gd name="T36" fmla="*/ 770 w 924"/>
              <a:gd name="T37" fmla="*/ 1098 h 2625"/>
              <a:gd name="T38" fmla="*/ 780 w 924"/>
              <a:gd name="T39" fmla="*/ 988 h 2625"/>
              <a:gd name="T40" fmla="*/ 829 w 924"/>
              <a:gd name="T41" fmla="*/ 1010 h 2625"/>
              <a:gd name="T42" fmla="*/ 884 w 924"/>
              <a:gd name="T43" fmla="*/ 1071 h 2625"/>
              <a:gd name="T44" fmla="*/ 888 w 924"/>
              <a:gd name="T45" fmla="*/ 1036 h 2625"/>
              <a:gd name="T46" fmla="*/ 890 w 924"/>
              <a:gd name="T47" fmla="*/ 990 h 2625"/>
              <a:gd name="T48" fmla="*/ 905 w 924"/>
              <a:gd name="T49" fmla="*/ 863 h 2625"/>
              <a:gd name="T50" fmla="*/ 918 w 924"/>
              <a:gd name="T51" fmla="*/ 776 h 2625"/>
              <a:gd name="T52" fmla="*/ 829 w 924"/>
              <a:gd name="T53" fmla="*/ 553 h 2625"/>
              <a:gd name="T54" fmla="*/ 691 w 924"/>
              <a:gd name="T55" fmla="*/ 405 h 2625"/>
              <a:gd name="T56" fmla="*/ 598 w 924"/>
              <a:gd name="T57" fmla="*/ 373 h 2625"/>
              <a:gd name="T58" fmla="*/ 577 w 924"/>
              <a:gd name="T59" fmla="*/ 309 h 2625"/>
              <a:gd name="T60" fmla="*/ 595 w 924"/>
              <a:gd name="T61" fmla="*/ 207 h 2625"/>
              <a:gd name="T62" fmla="*/ 617 w 924"/>
              <a:gd name="T63" fmla="*/ 109 h 2625"/>
              <a:gd name="T64" fmla="*/ 547 w 924"/>
              <a:gd name="T65" fmla="*/ 42 h 2625"/>
              <a:gd name="T66" fmla="*/ 439 w 924"/>
              <a:gd name="T67" fmla="*/ 8 h 2625"/>
              <a:gd name="T68" fmla="*/ 386 w 924"/>
              <a:gd name="T69" fmla="*/ 22 h 2625"/>
              <a:gd name="T70" fmla="*/ 358 w 924"/>
              <a:gd name="T71" fmla="*/ 59 h 2625"/>
              <a:gd name="T72" fmla="*/ 344 w 924"/>
              <a:gd name="T73" fmla="*/ 87 h 2625"/>
              <a:gd name="T74" fmla="*/ 324 w 924"/>
              <a:gd name="T75" fmla="*/ 131 h 2625"/>
              <a:gd name="T76" fmla="*/ 313 w 924"/>
              <a:gd name="T77" fmla="*/ 245 h 2625"/>
              <a:gd name="T78" fmla="*/ 357 w 924"/>
              <a:gd name="T79" fmla="*/ 379 h 2625"/>
              <a:gd name="T80" fmla="*/ 194 w 924"/>
              <a:gd name="T81" fmla="*/ 446 h 2625"/>
              <a:gd name="T82" fmla="*/ 62 w 924"/>
              <a:gd name="T83" fmla="*/ 756 h 2625"/>
              <a:gd name="T84" fmla="*/ 2 w 924"/>
              <a:gd name="T85" fmla="*/ 903 h 2625"/>
              <a:gd name="T86" fmla="*/ 34 w 924"/>
              <a:gd name="T87" fmla="*/ 988 h 2625"/>
              <a:gd name="T88" fmla="*/ 129 w 924"/>
              <a:gd name="T89" fmla="*/ 968 h 2625"/>
              <a:gd name="T90" fmla="*/ 157 w 924"/>
              <a:gd name="T91" fmla="*/ 960 h 2625"/>
              <a:gd name="T92" fmla="*/ 213 w 924"/>
              <a:gd name="T93" fmla="*/ 1015 h 2625"/>
              <a:gd name="T94" fmla="*/ 182 w 924"/>
              <a:gd name="T95" fmla="*/ 1106 h 2625"/>
              <a:gd name="T96" fmla="*/ 171 w 924"/>
              <a:gd name="T97" fmla="*/ 1153 h 2625"/>
              <a:gd name="T98" fmla="*/ 161 w 924"/>
              <a:gd name="T99" fmla="*/ 1328 h 2625"/>
              <a:gd name="T100" fmla="*/ 623 w 924"/>
              <a:gd name="T101" fmla="*/ 1584 h 2625"/>
              <a:gd name="T102" fmla="*/ 645 w 924"/>
              <a:gd name="T103" fmla="*/ 1863 h 2625"/>
              <a:gd name="T104" fmla="*/ 629 w 924"/>
              <a:gd name="T105" fmla="*/ 1913 h 2625"/>
              <a:gd name="T106" fmla="*/ 574 w 924"/>
              <a:gd name="T107" fmla="*/ 1913 h 2625"/>
              <a:gd name="T108" fmla="*/ 595 w 924"/>
              <a:gd name="T109" fmla="*/ 1798 h 2625"/>
              <a:gd name="T110" fmla="*/ 585 w 924"/>
              <a:gd name="T111" fmla="*/ 1668 h 2625"/>
              <a:gd name="T112" fmla="*/ 383 w 924"/>
              <a:gd name="T113" fmla="*/ 1837 h 2625"/>
              <a:gd name="T114" fmla="*/ 372 w 924"/>
              <a:gd name="T115" fmla="*/ 1942 h 2625"/>
              <a:gd name="T116" fmla="*/ 343 w 924"/>
              <a:gd name="T117" fmla="*/ 1925 h 2625"/>
              <a:gd name="T118" fmla="*/ 343 w 924"/>
              <a:gd name="T119" fmla="*/ 1877 h 2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4" h="2625">
                <a:moveTo>
                  <a:pt x="165" y="1454"/>
                </a:moveTo>
                <a:lnTo>
                  <a:pt x="165" y="1454"/>
                </a:lnTo>
                <a:lnTo>
                  <a:pt x="165" y="1461"/>
                </a:lnTo>
                <a:lnTo>
                  <a:pt x="168" y="1475"/>
                </a:lnTo>
                <a:lnTo>
                  <a:pt x="177" y="1508"/>
                </a:lnTo>
                <a:lnTo>
                  <a:pt x="192" y="1556"/>
                </a:lnTo>
                <a:lnTo>
                  <a:pt x="192" y="1556"/>
                </a:lnTo>
                <a:lnTo>
                  <a:pt x="197" y="1558"/>
                </a:lnTo>
                <a:lnTo>
                  <a:pt x="206" y="1562"/>
                </a:lnTo>
                <a:lnTo>
                  <a:pt x="219" y="1570"/>
                </a:lnTo>
                <a:lnTo>
                  <a:pt x="219" y="1570"/>
                </a:lnTo>
                <a:lnTo>
                  <a:pt x="199" y="1621"/>
                </a:lnTo>
                <a:lnTo>
                  <a:pt x="183" y="1666"/>
                </a:lnTo>
                <a:lnTo>
                  <a:pt x="177" y="1688"/>
                </a:lnTo>
                <a:lnTo>
                  <a:pt x="171" y="1706"/>
                </a:lnTo>
                <a:lnTo>
                  <a:pt x="171" y="1706"/>
                </a:lnTo>
                <a:lnTo>
                  <a:pt x="171" y="1717"/>
                </a:lnTo>
                <a:lnTo>
                  <a:pt x="171" y="1730"/>
                </a:lnTo>
                <a:lnTo>
                  <a:pt x="175" y="1762"/>
                </a:lnTo>
                <a:lnTo>
                  <a:pt x="183" y="1799"/>
                </a:lnTo>
                <a:lnTo>
                  <a:pt x="192" y="1840"/>
                </a:lnTo>
                <a:lnTo>
                  <a:pt x="211" y="1914"/>
                </a:lnTo>
                <a:lnTo>
                  <a:pt x="217" y="1942"/>
                </a:lnTo>
                <a:lnTo>
                  <a:pt x="219" y="1953"/>
                </a:lnTo>
                <a:lnTo>
                  <a:pt x="219" y="1961"/>
                </a:lnTo>
                <a:lnTo>
                  <a:pt x="219" y="1961"/>
                </a:lnTo>
                <a:lnTo>
                  <a:pt x="217" y="1984"/>
                </a:lnTo>
                <a:lnTo>
                  <a:pt x="216" y="2007"/>
                </a:lnTo>
                <a:lnTo>
                  <a:pt x="216" y="2024"/>
                </a:lnTo>
                <a:lnTo>
                  <a:pt x="214" y="2032"/>
                </a:lnTo>
                <a:lnTo>
                  <a:pt x="213" y="2035"/>
                </a:lnTo>
                <a:lnTo>
                  <a:pt x="213" y="2035"/>
                </a:lnTo>
                <a:lnTo>
                  <a:pt x="206" y="2045"/>
                </a:lnTo>
                <a:lnTo>
                  <a:pt x="205" y="2049"/>
                </a:lnTo>
                <a:lnTo>
                  <a:pt x="205" y="2049"/>
                </a:lnTo>
                <a:lnTo>
                  <a:pt x="200" y="2051"/>
                </a:lnTo>
                <a:lnTo>
                  <a:pt x="192" y="2055"/>
                </a:lnTo>
                <a:lnTo>
                  <a:pt x="192" y="2055"/>
                </a:lnTo>
                <a:lnTo>
                  <a:pt x="182" y="2074"/>
                </a:lnTo>
                <a:lnTo>
                  <a:pt x="161" y="2113"/>
                </a:lnTo>
                <a:lnTo>
                  <a:pt x="138" y="2158"/>
                </a:lnTo>
                <a:lnTo>
                  <a:pt x="123" y="2193"/>
                </a:lnTo>
                <a:lnTo>
                  <a:pt x="123" y="2193"/>
                </a:lnTo>
                <a:lnTo>
                  <a:pt x="120" y="2207"/>
                </a:lnTo>
                <a:lnTo>
                  <a:pt x="118" y="2223"/>
                </a:lnTo>
                <a:lnTo>
                  <a:pt x="120" y="2242"/>
                </a:lnTo>
                <a:lnTo>
                  <a:pt x="124" y="2260"/>
                </a:lnTo>
                <a:lnTo>
                  <a:pt x="129" y="2269"/>
                </a:lnTo>
                <a:lnTo>
                  <a:pt x="134" y="2279"/>
                </a:lnTo>
                <a:lnTo>
                  <a:pt x="138" y="2286"/>
                </a:lnTo>
                <a:lnTo>
                  <a:pt x="146" y="2294"/>
                </a:lnTo>
                <a:lnTo>
                  <a:pt x="154" y="2302"/>
                </a:lnTo>
                <a:lnTo>
                  <a:pt x="163" y="2307"/>
                </a:lnTo>
                <a:lnTo>
                  <a:pt x="174" y="2313"/>
                </a:lnTo>
                <a:lnTo>
                  <a:pt x="185" y="2316"/>
                </a:lnTo>
                <a:lnTo>
                  <a:pt x="185" y="2316"/>
                </a:lnTo>
                <a:lnTo>
                  <a:pt x="197" y="2319"/>
                </a:lnTo>
                <a:lnTo>
                  <a:pt x="208" y="2319"/>
                </a:lnTo>
                <a:lnTo>
                  <a:pt x="217" y="2319"/>
                </a:lnTo>
                <a:lnTo>
                  <a:pt x="227" y="2317"/>
                </a:lnTo>
                <a:lnTo>
                  <a:pt x="236" y="2316"/>
                </a:lnTo>
                <a:lnTo>
                  <a:pt x="242" y="2313"/>
                </a:lnTo>
                <a:lnTo>
                  <a:pt x="254" y="2305"/>
                </a:lnTo>
                <a:lnTo>
                  <a:pt x="264" y="2297"/>
                </a:lnTo>
                <a:lnTo>
                  <a:pt x="270" y="2290"/>
                </a:lnTo>
                <a:lnTo>
                  <a:pt x="275" y="2282"/>
                </a:lnTo>
                <a:lnTo>
                  <a:pt x="295" y="2282"/>
                </a:lnTo>
                <a:lnTo>
                  <a:pt x="315" y="2276"/>
                </a:lnTo>
                <a:lnTo>
                  <a:pt x="321" y="2186"/>
                </a:lnTo>
                <a:lnTo>
                  <a:pt x="349" y="2172"/>
                </a:lnTo>
                <a:lnTo>
                  <a:pt x="363" y="2138"/>
                </a:lnTo>
                <a:lnTo>
                  <a:pt x="377" y="2179"/>
                </a:lnTo>
                <a:lnTo>
                  <a:pt x="383" y="2214"/>
                </a:lnTo>
                <a:lnTo>
                  <a:pt x="383" y="2214"/>
                </a:lnTo>
                <a:lnTo>
                  <a:pt x="380" y="2277"/>
                </a:lnTo>
                <a:lnTo>
                  <a:pt x="378" y="2342"/>
                </a:lnTo>
                <a:lnTo>
                  <a:pt x="378" y="2417"/>
                </a:lnTo>
                <a:lnTo>
                  <a:pt x="380" y="2491"/>
                </a:lnTo>
                <a:lnTo>
                  <a:pt x="383" y="2525"/>
                </a:lnTo>
                <a:lnTo>
                  <a:pt x="386" y="2558"/>
                </a:lnTo>
                <a:lnTo>
                  <a:pt x="389" y="2584"/>
                </a:lnTo>
                <a:lnTo>
                  <a:pt x="395" y="2604"/>
                </a:lnTo>
                <a:lnTo>
                  <a:pt x="399" y="2612"/>
                </a:lnTo>
                <a:lnTo>
                  <a:pt x="402" y="2618"/>
                </a:lnTo>
                <a:lnTo>
                  <a:pt x="406" y="2623"/>
                </a:lnTo>
                <a:lnTo>
                  <a:pt x="411" y="2625"/>
                </a:lnTo>
                <a:lnTo>
                  <a:pt x="411" y="2625"/>
                </a:lnTo>
                <a:lnTo>
                  <a:pt x="420" y="2625"/>
                </a:lnTo>
                <a:lnTo>
                  <a:pt x="428" y="2621"/>
                </a:lnTo>
                <a:lnTo>
                  <a:pt x="434" y="2615"/>
                </a:lnTo>
                <a:lnTo>
                  <a:pt x="442" y="2608"/>
                </a:lnTo>
                <a:lnTo>
                  <a:pt x="447" y="2598"/>
                </a:lnTo>
                <a:lnTo>
                  <a:pt x="453" y="2587"/>
                </a:lnTo>
                <a:lnTo>
                  <a:pt x="461" y="2561"/>
                </a:lnTo>
                <a:lnTo>
                  <a:pt x="468" y="2532"/>
                </a:lnTo>
                <a:lnTo>
                  <a:pt x="473" y="2502"/>
                </a:lnTo>
                <a:lnTo>
                  <a:pt x="479" y="2452"/>
                </a:lnTo>
                <a:lnTo>
                  <a:pt x="479" y="2452"/>
                </a:lnTo>
                <a:lnTo>
                  <a:pt x="487" y="2386"/>
                </a:lnTo>
                <a:lnTo>
                  <a:pt x="496" y="2290"/>
                </a:lnTo>
                <a:lnTo>
                  <a:pt x="507" y="2166"/>
                </a:lnTo>
                <a:lnTo>
                  <a:pt x="533" y="2138"/>
                </a:lnTo>
                <a:lnTo>
                  <a:pt x="555" y="2131"/>
                </a:lnTo>
                <a:lnTo>
                  <a:pt x="561" y="2103"/>
                </a:lnTo>
                <a:lnTo>
                  <a:pt x="581" y="2083"/>
                </a:lnTo>
                <a:lnTo>
                  <a:pt x="581" y="2015"/>
                </a:lnTo>
                <a:lnTo>
                  <a:pt x="595" y="2001"/>
                </a:lnTo>
                <a:lnTo>
                  <a:pt x="623" y="2015"/>
                </a:lnTo>
                <a:lnTo>
                  <a:pt x="623" y="2015"/>
                </a:lnTo>
                <a:lnTo>
                  <a:pt x="631" y="2017"/>
                </a:lnTo>
                <a:lnTo>
                  <a:pt x="646" y="2020"/>
                </a:lnTo>
                <a:lnTo>
                  <a:pt x="687" y="2024"/>
                </a:lnTo>
                <a:lnTo>
                  <a:pt x="707" y="2026"/>
                </a:lnTo>
                <a:lnTo>
                  <a:pt x="726" y="2026"/>
                </a:lnTo>
                <a:lnTo>
                  <a:pt x="739" y="2024"/>
                </a:lnTo>
                <a:lnTo>
                  <a:pt x="744" y="2023"/>
                </a:lnTo>
                <a:lnTo>
                  <a:pt x="746" y="2021"/>
                </a:lnTo>
                <a:lnTo>
                  <a:pt x="746" y="2021"/>
                </a:lnTo>
                <a:lnTo>
                  <a:pt x="749" y="2018"/>
                </a:lnTo>
                <a:lnTo>
                  <a:pt x="750" y="2012"/>
                </a:lnTo>
                <a:lnTo>
                  <a:pt x="752" y="2001"/>
                </a:lnTo>
                <a:lnTo>
                  <a:pt x="753" y="1987"/>
                </a:lnTo>
                <a:lnTo>
                  <a:pt x="753" y="1987"/>
                </a:lnTo>
                <a:lnTo>
                  <a:pt x="769" y="1986"/>
                </a:lnTo>
                <a:lnTo>
                  <a:pt x="805" y="1983"/>
                </a:lnTo>
                <a:lnTo>
                  <a:pt x="825" y="1978"/>
                </a:lnTo>
                <a:lnTo>
                  <a:pt x="840" y="1973"/>
                </a:lnTo>
                <a:lnTo>
                  <a:pt x="846" y="1970"/>
                </a:lnTo>
                <a:lnTo>
                  <a:pt x="851" y="1967"/>
                </a:lnTo>
                <a:lnTo>
                  <a:pt x="854" y="1964"/>
                </a:lnTo>
                <a:lnTo>
                  <a:pt x="856" y="1961"/>
                </a:lnTo>
                <a:lnTo>
                  <a:pt x="856" y="1961"/>
                </a:lnTo>
                <a:lnTo>
                  <a:pt x="854" y="1953"/>
                </a:lnTo>
                <a:lnTo>
                  <a:pt x="851" y="1945"/>
                </a:lnTo>
                <a:lnTo>
                  <a:pt x="846" y="1941"/>
                </a:lnTo>
                <a:lnTo>
                  <a:pt x="842" y="1936"/>
                </a:lnTo>
                <a:lnTo>
                  <a:pt x="832" y="1928"/>
                </a:lnTo>
                <a:lnTo>
                  <a:pt x="828" y="1925"/>
                </a:lnTo>
                <a:lnTo>
                  <a:pt x="828" y="1925"/>
                </a:lnTo>
                <a:lnTo>
                  <a:pt x="828" y="1924"/>
                </a:lnTo>
                <a:lnTo>
                  <a:pt x="829" y="1920"/>
                </a:lnTo>
                <a:lnTo>
                  <a:pt x="831" y="1914"/>
                </a:lnTo>
                <a:lnTo>
                  <a:pt x="828" y="1905"/>
                </a:lnTo>
                <a:lnTo>
                  <a:pt x="828" y="1905"/>
                </a:lnTo>
                <a:lnTo>
                  <a:pt x="825" y="1900"/>
                </a:lnTo>
                <a:lnTo>
                  <a:pt x="820" y="1897"/>
                </a:lnTo>
                <a:lnTo>
                  <a:pt x="809" y="1894"/>
                </a:lnTo>
                <a:lnTo>
                  <a:pt x="798" y="1893"/>
                </a:lnTo>
                <a:lnTo>
                  <a:pt x="794" y="1891"/>
                </a:lnTo>
                <a:lnTo>
                  <a:pt x="788" y="1891"/>
                </a:lnTo>
                <a:lnTo>
                  <a:pt x="788" y="1891"/>
                </a:lnTo>
                <a:lnTo>
                  <a:pt x="786" y="1888"/>
                </a:lnTo>
                <a:lnTo>
                  <a:pt x="784" y="1886"/>
                </a:lnTo>
                <a:lnTo>
                  <a:pt x="780" y="1885"/>
                </a:lnTo>
                <a:lnTo>
                  <a:pt x="780" y="1885"/>
                </a:lnTo>
                <a:lnTo>
                  <a:pt x="775" y="1885"/>
                </a:lnTo>
                <a:lnTo>
                  <a:pt x="772" y="1886"/>
                </a:lnTo>
                <a:lnTo>
                  <a:pt x="769" y="1886"/>
                </a:lnTo>
                <a:lnTo>
                  <a:pt x="766" y="1885"/>
                </a:lnTo>
                <a:lnTo>
                  <a:pt x="766" y="1885"/>
                </a:lnTo>
                <a:lnTo>
                  <a:pt x="767" y="1882"/>
                </a:lnTo>
                <a:lnTo>
                  <a:pt x="767" y="1880"/>
                </a:lnTo>
                <a:lnTo>
                  <a:pt x="766" y="1877"/>
                </a:lnTo>
                <a:lnTo>
                  <a:pt x="760" y="1871"/>
                </a:lnTo>
                <a:lnTo>
                  <a:pt x="760" y="1871"/>
                </a:lnTo>
                <a:lnTo>
                  <a:pt x="752" y="1866"/>
                </a:lnTo>
                <a:lnTo>
                  <a:pt x="746" y="1865"/>
                </a:lnTo>
                <a:lnTo>
                  <a:pt x="739" y="1865"/>
                </a:lnTo>
                <a:lnTo>
                  <a:pt x="739" y="1865"/>
                </a:lnTo>
                <a:lnTo>
                  <a:pt x="744" y="1826"/>
                </a:lnTo>
                <a:lnTo>
                  <a:pt x="753" y="1748"/>
                </a:lnTo>
                <a:lnTo>
                  <a:pt x="753" y="1748"/>
                </a:lnTo>
                <a:lnTo>
                  <a:pt x="760" y="1696"/>
                </a:lnTo>
                <a:lnTo>
                  <a:pt x="769" y="1626"/>
                </a:lnTo>
                <a:lnTo>
                  <a:pt x="777" y="1548"/>
                </a:lnTo>
                <a:lnTo>
                  <a:pt x="780" y="1509"/>
                </a:lnTo>
                <a:lnTo>
                  <a:pt x="780" y="1474"/>
                </a:lnTo>
                <a:lnTo>
                  <a:pt x="780" y="1474"/>
                </a:lnTo>
                <a:lnTo>
                  <a:pt x="780" y="1441"/>
                </a:lnTo>
                <a:lnTo>
                  <a:pt x="777" y="1412"/>
                </a:lnTo>
                <a:lnTo>
                  <a:pt x="772" y="1389"/>
                </a:lnTo>
                <a:lnTo>
                  <a:pt x="766" y="1367"/>
                </a:lnTo>
                <a:lnTo>
                  <a:pt x="761" y="1351"/>
                </a:lnTo>
                <a:lnTo>
                  <a:pt x="757" y="1339"/>
                </a:lnTo>
                <a:lnTo>
                  <a:pt x="753" y="1330"/>
                </a:lnTo>
                <a:lnTo>
                  <a:pt x="774" y="1289"/>
                </a:lnTo>
                <a:lnTo>
                  <a:pt x="774" y="1289"/>
                </a:lnTo>
                <a:lnTo>
                  <a:pt x="775" y="1271"/>
                </a:lnTo>
                <a:lnTo>
                  <a:pt x="775" y="1257"/>
                </a:lnTo>
                <a:lnTo>
                  <a:pt x="775" y="1250"/>
                </a:lnTo>
                <a:lnTo>
                  <a:pt x="774" y="1247"/>
                </a:lnTo>
                <a:lnTo>
                  <a:pt x="774" y="1247"/>
                </a:lnTo>
                <a:lnTo>
                  <a:pt x="770" y="1238"/>
                </a:lnTo>
                <a:lnTo>
                  <a:pt x="769" y="1221"/>
                </a:lnTo>
                <a:lnTo>
                  <a:pt x="766" y="1193"/>
                </a:lnTo>
                <a:lnTo>
                  <a:pt x="766" y="1193"/>
                </a:lnTo>
                <a:lnTo>
                  <a:pt x="767" y="1185"/>
                </a:lnTo>
                <a:lnTo>
                  <a:pt x="770" y="1171"/>
                </a:lnTo>
                <a:lnTo>
                  <a:pt x="772" y="1156"/>
                </a:lnTo>
                <a:lnTo>
                  <a:pt x="774" y="1139"/>
                </a:lnTo>
                <a:lnTo>
                  <a:pt x="774" y="1139"/>
                </a:lnTo>
                <a:lnTo>
                  <a:pt x="774" y="1123"/>
                </a:lnTo>
                <a:lnTo>
                  <a:pt x="775" y="1114"/>
                </a:lnTo>
                <a:lnTo>
                  <a:pt x="777" y="1108"/>
                </a:lnTo>
                <a:lnTo>
                  <a:pt x="775" y="1106"/>
                </a:lnTo>
                <a:lnTo>
                  <a:pt x="774" y="1105"/>
                </a:lnTo>
                <a:lnTo>
                  <a:pt x="774" y="1105"/>
                </a:lnTo>
                <a:lnTo>
                  <a:pt x="772" y="1102"/>
                </a:lnTo>
                <a:lnTo>
                  <a:pt x="770" y="1098"/>
                </a:lnTo>
                <a:lnTo>
                  <a:pt x="769" y="1085"/>
                </a:lnTo>
                <a:lnTo>
                  <a:pt x="764" y="1044"/>
                </a:lnTo>
                <a:lnTo>
                  <a:pt x="760" y="988"/>
                </a:lnTo>
                <a:lnTo>
                  <a:pt x="760" y="974"/>
                </a:lnTo>
                <a:lnTo>
                  <a:pt x="766" y="940"/>
                </a:lnTo>
                <a:lnTo>
                  <a:pt x="794" y="940"/>
                </a:lnTo>
                <a:lnTo>
                  <a:pt x="794" y="940"/>
                </a:lnTo>
                <a:lnTo>
                  <a:pt x="784" y="960"/>
                </a:lnTo>
                <a:lnTo>
                  <a:pt x="780" y="978"/>
                </a:lnTo>
                <a:lnTo>
                  <a:pt x="778" y="984"/>
                </a:lnTo>
                <a:lnTo>
                  <a:pt x="780" y="988"/>
                </a:lnTo>
                <a:lnTo>
                  <a:pt x="780" y="988"/>
                </a:lnTo>
                <a:lnTo>
                  <a:pt x="784" y="990"/>
                </a:lnTo>
                <a:lnTo>
                  <a:pt x="789" y="988"/>
                </a:lnTo>
                <a:lnTo>
                  <a:pt x="794" y="985"/>
                </a:lnTo>
                <a:lnTo>
                  <a:pt x="800" y="981"/>
                </a:lnTo>
                <a:lnTo>
                  <a:pt x="811" y="971"/>
                </a:lnTo>
                <a:lnTo>
                  <a:pt x="814" y="967"/>
                </a:lnTo>
                <a:lnTo>
                  <a:pt x="814" y="967"/>
                </a:lnTo>
                <a:lnTo>
                  <a:pt x="817" y="976"/>
                </a:lnTo>
                <a:lnTo>
                  <a:pt x="825" y="998"/>
                </a:lnTo>
                <a:lnTo>
                  <a:pt x="829" y="1010"/>
                </a:lnTo>
                <a:lnTo>
                  <a:pt x="836" y="1021"/>
                </a:lnTo>
                <a:lnTo>
                  <a:pt x="842" y="1030"/>
                </a:lnTo>
                <a:lnTo>
                  <a:pt x="848" y="1036"/>
                </a:lnTo>
                <a:lnTo>
                  <a:pt x="848" y="1036"/>
                </a:lnTo>
                <a:lnTo>
                  <a:pt x="856" y="1040"/>
                </a:lnTo>
                <a:lnTo>
                  <a:pt x="860" y="1044"/>
                </a:lnTo>
                <a:lnTo>
                  <a:pt x="868" y="1054"/>
                </a:lnTo>
                <a:lnTo>
                  <a:pt x="874" y="1063"/>
                </a:lnTo>
                <a:lnTo>
                  <a:pt x="879" y="1067"/>
                </a:lnTo>
                <a:lnTo>
                  <a:pt x="884" y="1071"/>
                </a:lnTo>
                <a:lnTo>
                  <a:pt x="884" y="1071"/>
                </a:lnTo>
                <a:lnTo>
                  <a:pt x="888" y="1072"/>
                </a:lnTo>
                <a:lnTo>
                  <a:pt x="893" y="1074"/>
                </a:lnTo>
                <a:lnTo>
                  <a:pt x="898" y="1072"/>
                </a:lnTo>
                <a:lnTo>
                  <a:pt x="901" y="1072"/>
                </a:lnTo>
                <a:lnTo>
                  <a:pt x="904" y="1069"/>
                </a:lnTo>
                <a:lnTo>
                  <a:pt x="905" y="1066"/>
                </a:lnTo>
                <a:lnTo>
                  <a:pt x="905" y="1061"/>
                </a:lnTo>
                <a:lnTo>
                  <a:pt x="904" y="1057"/>
                </a:lnTo>
                <a:lnTo>
                  <a:pt x="904" y="1057"/>
                </a:lnTo>
                <a:lnTo>
                  <a:pt x="896" y="1046"/>
                </a:lnTo>
                <a:lnTo>
                  <a:pt x="888" y="1036"/>
                </a:lnTo>
                <a:lnTo>
                  <a:pt x="876" y="1022"/>
                </a:lnTo>
                <a:lnTo>
                  <a:pt x="876" y="1022"/>
                </a:lnTo>
                <a:lnTo>
                  <a:pt x="867" y="1009"/>
                </a:lnTo>
                <a:lnTo>
                  <a:pt x="862" y="1001"/>
                </a:lnTo>
                <a:lnTo>
                  <a:pt x="862" y="1001"/>
                </a:lnTo>
                <a:lnTo>
                  <a:pt x="865" y="1002"/>
                </a:lnTo>
                <a:lnTo>
                  <a:pt x="868" y="1002"/>
                </a:lnTo>
                <a:lnTo>
                  <a:pt x="873" y="1002"/>
                </a:lnTo>
                <a:lnTo>
                  <a:pt x="879" y="1001"/>
                </a:lnTo>
                <a:lnTo>
                  <a:pt x="884" y="996"/>
                </a:lnTo>
                <a:lnTo>
                  <a:pt x="890" y="990"/>
                </a:lnTo>
                <a:lnTo>
                  <a:pt x="896" y="981"/>
                </a:lnTo>
                <a:lnTo>
                  <a:pt x="896" y="981"/>
                </a:lnTo>
                <a:lnTo>
                  <a:pt x="902" y="970"/>
                </a:lnTo>
                <a:lnTo>
                  <a:pt x="907" y="960"/>
                </a:lnTo>
                <a:lnTo>
                  <a:pt x="910" y="950"/>
                </a:lnTo>
                <a:lnTo>
                  <a:pt x="911" y="940"/>
                </a:lnTo>
                <a:lnTo>
                  <a:pt x="913" y="922"/>
                </a:lnTo>
                <a:lnTo>
                  <a:pt x="910" y="906"/>
                </a:lnTo>
                <a:lnTo>
                  <a:pt x="910" y="906"/>
                </a:lnTo>
                <a:lnTo>
                  <a:pt x="907" y="886"/>
                </a:lnTo>
                <a:lnTo>
                  <a:pt x="905" y="863"/>
                </a:lnTo>
                <a:lnTo>
                  <a:pt x="904" y="836"/>
                </a:lnTo>
                <a:lnTo>
                  <a:pt x="904" y="836"/>
                </a:lnTo>
                <a:lnTo>
                  <a:pt x="907" y="836"/>
                </a:lnTo>
                <a:lnTo>
                  <a:pt x="913" y="835"/>
                </a:lnTo>
                <a:lnTo>
                  <a:pt x="921" y="830"/>
                </a:lnTo>
                <a:lnTo>
                  <a:pt x="922" y="827"/>
                </a:lnTo>
                <a:lnTo>
                  <a:pt x="924" y="824"/>
                </a:lnTo>
                <a:lnTo>
                  <a:pt x="924" y="824"/>
                </a:lnTo>
                <a:lnTo>
                  <a:pt x="922" y="812"/>
                </a:lnTo>
                <a:lnTo>
                  <a:pt x="921" y="795"/>
                </a:lnTo>
                <a:lnTo>
                  <a:pt x="918" y="776"/>
                </a:lnTo>
                <a:lnTo>
                  <a:pt x="918" y="776"/>
                </a:lnTo>
                <a:lnTo>
                  <a:pt x="908" y="746"/>
                </a:lnTo>
                <a:lnTo>
                  <a:pt x="890" y="681"/>
                </a:lnTo>
                <a:lnTo>
                  <a:pt x="879" y="646"/>
                </a:lnTo>
                <a:lnTo>
                  <a:pt x="868" y="613"/>
                </a:lnTo>
                <a:lnTo>
                  <a:pt x="857" y="590"/>
                </a:lnTo>
                <a:lnTo>
                  <a:pt x="853" y="582"/>
                </a:lnTo>
                <a:lnTo>
                  <a:pt x="848" y="577"/>
                </a:lnTo>
                <a:lnTo>
                  <a:pt x="848" y="577"/>
                </a:lnTo>
                <a:lnTo>
                  <a:pt x="840" y="568"/>
                </a:lnTo>
                <a:lnTo>
                  <a:pt x="829" y="553"/>
                </a:lnTo>
                <a:lnTo>
                  <a:pt x="806" y="514"/>
                </a:lnTo>
                <a:lnTo>
                  <a:pt x="783" y="472"/>
                </a:lnTo>
                <a:lnTo>
                  <a:pt x="774" y="456"/>
                </a:lnTo>
                <a:lnTo>
                  <a:pt x="766" y="447"/>
                </a:lnTo>
                <a:lnTo>
                  <a:pt x="766" y="447"/>
                </a:lnTo>
                <a:lnTo>
                  <a:pt x="760" y="441"/>
                </a:lnTo>
                <a:lnTo>
                  <a:pt x="750" y="435"/>
                </a:lnTo>
                <a:lnTo>
                  <a:pt x="727" y="422"/>
                </a:lnTo>
                <a:lnTo>
                  <a:pt x="705" y="413"/>
                </a:lnTo>
                <a:lnTo>
                  <a:pt x="691" y="405"/>
                </a:lnTo>
                <a:lnTo>
                  <a:pt x="691" y="405"/>
                </a:lnTo>
                <a:lnTo>
                  <a:pt x="676" y="397"/>
                </a:lnTo>
                <a:lnTo>
                  <a:pt x="653" y="387"/>
                </a:lnTo>
                <a:lnTo>
                  <a:pt x="633" y="377"/>
                </a:lnTo>
                <a:lnTo>
                  <a:pt x="623" y="371"/>
                </a:lnTo>
                <a:lnTo>
                  <a:pt x="623" y="371"/>
                </a:lnTo>
                <a:lnTo>
                  <a:pt x="620" y="370"/>
                </a:lnTo>
                <a:lnTo>
                  <a:pt x="617" y="370"/>
                </a:lnTo>
                <a:lnTo>
                  <a:pt x="609" y="371"/>
                </a:lnTo>
                <a:lnTo>
                  <a:pt x="609" y="371"/>
                </a:lnTo>
                <a:lnTo>
                  <a:pt x="603" y="373"/>
                </a:lnTo>
                <a:lnTo>
                  <a:pt x="598" y="373"/>
                </a:lnTo>
                <a:lnTo>
                  <a:pt x="595" y="371"/>
                </a:lnTo>
                <a:lnTo>
                  <a:pt x="595" y="371"/>
                </a:lnTo>
                <a:lnTo>
                  <a:pt x="591" y="368"/>
                </a:lnTo>
                <a:lnTo>
                  <a:pt x="589" y="365"/>
                </a:lnTo>
                <a:lnTo>
                  <a:pt x="589" y="365"/>
                </a:lnTo>
                <a:lnTo>
                  <a:pt x="581" y="345"/>
                </a:lnTo>
                <a:lnTo>
                  <a:pt x="577" y="329"/>
                </a:lnTo>
                <a:lnTo>
                  <a:pt x="575" y="321"/>
                </a:lnTo>
                <a:lnTo>
                  <a:pt x="575" y="317"/>
                </a:lnTo>
                <a:lnTo>
                  <a:pt x="575" y="317"/>
                </a:lnTo>
                <a:lnTo>
                  <a:pt x="577" y="309"/>
                </a:lnTo>
                <a:lnTo>
                  <a:pt x="580" y="303"/>
                </a:lnTo>
                <a:lnTo>
                  <a:pt x="581" y="298"/>
                </a:lnTo>
                <a:lnTo>
                  <a:pt x="581" y="297"/>
                </a:lnTo>
                <a:lnTo>
                  <a:pt x="581" y="297"/>
                </a:lnTo>
                <a:lnTo>
                  <a:pt x="581" y="294"/>
                </a:lnTo>
                <a:lnTo>
                  <a:pt x="583" y="286"/>
                </a:lnTo>
                <a:lnTo>
                  <a:pt x="586" y="273"/>
                </a:lnTo>
                <a:lnTo>
                  <a:pt x="589" y="255"/>
                </a:lnTo>
                <a:lnTo>
                  <a:pt x="589" y="255"/>
                </a:lnTo>
                <a:lnTo>
                  <a:pt x="592" y="221"/>
                </a:lnTo>
                <a:lnTo>
                  <a:pt x="595" y="207"/>
                </a:lnTo>
                <a:lnTo>
                  <a:pt x="595" y="207"/>
                </a:lnTo>
                <a:lnTo>
                  <a:pt x="603" y="179"/>
                </a:lnTo>
                <a:lnTo>
                  <a:pt x="608" y="156"/>
                </a:lnTo>
                <a:lnTo>
                  <a:pt x="609" y="146"/>
                </a:lnTo>
                <a:lnTo>
                  <a:pt x="609" y="138"/>
                </a:lnTo>
                <a:lnTo>
                  <a:pt x="609" y="138"/>
                </a:lnTo>
                <a:lnTo>
                  <a:pt x="609" y="134"/>
                </a:lnTo>
                <a:lnTo>
                  <a:pt x="611" y="128"/>
                </a:lnTo>
                <a:lnTo>
                  <a:pt x="616" y="118"/>
                </a:lnTo>
                <a:lnTo>
                  <a:pt x="617" y="114"/>
                </a:lnTo>
                <a:lnTo>
                  <a:pt x="617" y="109"/>
                </a:lnTo>
                <a:lnTo>
                  <a:pt x="614" y="103"/>
                </a:lnTo>
                <a:lnTo>
                  <a:pt x="609" y="98"/>
                </a:lnTo>
                <a:lnTo>
                  <a:pt x="609" y="98"/>
                </a:lnTo>
                <a:lnTo>
                  <a:pt x="603" y="92"/>
                </a:lnTo>
                <a:lnTo>
                  <a:pt x="598" y="86"/>
                </a:lnTo>
                <a:lnTo>
                  <a:pt x="591" y="73"/>
                </a:lnTo>
                <a:lnTo>
                  <a:pt x="583" y="62"/>
                </a:lnTo>
                <a:lnTo>
                  <a:pt x="580" y="59"/>
                </a:lnTo>
                <a:lnTo>
                  <a:pt x="575" y="56"/>
                </a:lnTo>
                <a:lnTo>
                  <a:pt x="575" y="56"/>
                </a:lnTo>
                <a:lnTo>
                  <a:pt x="547" y="42"/>
                </a:lnTo>
                <a:lnTo>
                  <a:pt x="547" y="42"/>
                </a:lnTo>
                <a:lnTo>
                  <a:pt x="529" y="22"/>
                </a:lnTo>
                <a:lnTo>
                  <a:pt x="515" y="8"/>
                </a:lnTo>
                <a:lnTo>
                  <a:pt x="510" y="4"/>
                </a:lnTo>
                <a:lnTo>
                  <a:pt x="507" y="2"/>
                </a:lnTo>
                <a:lnTo>
                  <a:pt x="507" y="2"/>
                </a:lnTo>
                <a:lnTo>
                  <a:pt x="487" y="0"/>
                </a:lnTo>
                <a:lnTo>
                  <a:pt x="474" y="0"/>
                </a:lnTo>
                <a:lnTo>
                  <a:pt x="465" y="2"/>
                </a:lnTo>
                <a:lnTo>
                  <a:pt x="465" y="2"/>
                </a:lnTo>
                <a:lnTo>
                  <a:pt x="439" y="8"/>
                </a:lnTo>
                <a:lnTo>
                  <a:pt x="439" y="8"/>
                </a:lnTo>
                <a:lnTo>
                  <a:pt x="430" y="10"/>
                </a:lnTo>
                <a:lnTo>
                  <a:pt x="419" y="8"/>
                </a:lnTo>
                <a:lnTo>
                  <a:pt x="409" y="8"/>
                </a:lnTo>
                <a:lnTo>
                  <a:pt x="403" y="8"/>
                </a:lnTo>
                <a:lnTo>
                  <a:pt x="403" y="8"/>
                </a:lnTo>
                <a:lnTo>
                  <a:pt x="397" y="13"/>
                </a:lnTo>
                <a:lnTo>
                  <a:pt x="391" y="16"/>
                </a:lnTo>
                <a:lnTo>
                  <a:pt x="391" y="16"/>
                </a:lnTo>
                <a:lnTo>
                  <a:pt x="388" y="18"/>
                </a:lnTo>
                <a:lnTo>
                  <a:pt x="386" y="22"/>
                </a:lnTo>
                <a:lnTo>
                  <a:pt x="383" y="30"/>
                </a:lnTo>
                <a:lnTo>
                  <a:pt x="357" y="42"/>
                </a:lnTo>
                <a:lnTo>
                  <a:pt x="357" y="42"/>
                </a:lnTo>
                <a:lnTo>
                  <a:pt x="347" y="53"/>
                </a:lnTo>
                <a:lnTo>
                  <a:pt x="343" y="59"/>
                </a:lnTo>
                <a:lnTo>
                  <a:pt x="341" y="62"/>
                </a:lnTo>
                <a:lnTo>
                  <a:pt x="343" y="64"/>
                </a:lnTo>
                <a:lnTo>
                  <a:pt x="343" y="64"/>
                </a:lnTo>
                <a:lnTo>
                  <a:pt x="347" y="62"/>
                </a:lnTo>
                <a:lnTo>
                  <a:pt x="354" y="59"/>
                </a:lnTo>
                <a:lnTo>
                  <a:pt x="358" y="59"/>
                </a:lnTo>
                <a:lnTo>
                  <a:pt x="358" y="61"/>
                </a:lnTo>
                <a:lnTo>
                  <a:pt x="357" y="64"/>
                </a:lnTo>
                <a:lnTo>
                  <a:pt x="357" y="64"/>
                </a:lnTo>
                <a:lnTo>
                  <a:pt x="340" y="81"/>
                </a:lnTo>
                <a:lnTo>
                  <a:pt x="335" y="87"/>
                </a:lnTo>
                <a:lnTo>
                  <a:pt x="333" y="90"/>
                </a:lnTo>
                <a:lnTo>
                  <a:pt x="335" y="90"/>
                </a:lnTo>
                <a:lnTo>
                  <a:pt x="335" y="90"/>
                </a:lnTo>
                <a:lnTo>
                  <a:pt x="340" y="90"/>
                </a:lnTo>
                <a:lnTo>
                  <a:pt x="341" y="89"/>
                </a:lnTo>
                <a:lnTo>
                  <a:pt x="344" y="87"/>
                </a:lnTo>
                <a:lnTo>
                  <a:pt x="344" y="87"/>
                </a:lnTo>
                <a:lnTo>
                  <a:pt x="343" y="90"/>
                </a:lnTo>
                <a:lnTo>
                  <a:pt x="343" y="90"/>
                </a:lnTo>
                <a:lnTo>
                  <a:pt x="337" y="101"/>
                </a:lnTo>
                <a:lnTo>
                  <a:pt x="327" y="115"/>
                </a:lnTo>
                <a:lnTo>
                  <a:pt x="321" y="128"/>
                </a:lnTo>
                <a:lnTo>
                  <a:pt x="320" y="131"/>
                </a:lnTo>
                <a:lnTo>
                  <a:pt x="321" y="132"/>
                </a:lnTo>
                <a:lnTo>
                  <a:pt x="321" y="132"/>
                </a:lnTo>
                <a:lnTo>
                  <a:pt x="321" y="132"/>
                </a:lnTo>
                <a:lnTo>
                  <a:pt x="324" y="131"/>
                </a:lnTo>
                <a:lnTo>
                  <a:pt x="327" y="131"/>
                </a:lnTo>
                <a:lnTo>
                  <a:pt x="329" y="134"/>
                </a:lnTo>
                <a:lnTo>
                  <a:pt x="329" y="138"/>
                </a:lnTo>
                <a:lnTo>
                  <a:pt x="329" y="138"/>
                </a:lnTo>
                <a:lnTo>
                  <a:pt x="321" y="176"/>
                </a:lnTo>
                <a:lnTo>
                  <a:pt x="316" y="201"/>
                </a:lnTo>
                <a:lnTo>
                  <a:pt x="315" y="214"/>
                </a:lnTo>
                <a:lnTo>
                  <a:pt x="315" y="214"/>
                </a:lnTo>
                <a:lnTo>
                  <a:pt x="315" y="219"/>
                </a:lnTo>
                <a:lnTo>
                  <a:pt x="313" y="230"/>
                </a:lnTo>
                <a:lnTo>
                  <a:pt x="313" y="245"/>
                </a:lnTo>
                <a:lnTo>
                  <a:pt x="313" y="253"/>
                </a:lnTo>
                <a:lnTo>
                  <a:pt x="315" y="263"/>
                </a:lnTo>
                <a:lnTo>
                  <a:pt x="315" y="263"/>
                </a:lnTo>
                <a:lnTo>
                  <a:pt x="320" y="281"/>
                </a:lnTo>
                <a:lnTo>
                  <a:pt x="323" y="303"/>
                </a:lnTo>
                <a:lnTo>
                  <a:pt x="326" y="321"/>
                </a:lnTo>
                <a:lnTo>
                  <a:pt x="329" y="331"/>
                </a:lnTo>
                <a:lnTo>
                  <a:pt x="329" y="331"/>
                </a:lnTo>
                <a:lnTo>
                  <a:pt x="344" y="356"/>
                </a:lnTo>
                <a:lnTo>
                  <a:pt x="357" y="379"/>
                </a:lnTo>
                <a:lnTo>
                  <a:pt x="357" y="379"/>
                </a:lnTo>
                <a:lnTo>
                  <a:pt x="340" y="379"/>
                </a:lnTo>
                <a:lnTo>
                  <a:pt x="304" y="382"/>
                </a:lnTo>
                <a:lnTo>
                  <a:pt x="282" y="384"/>
                </a:lnTo>
                <a:lnTo>
                  <a:pt x="262" y="388"/>
                </a:lnTo>
                <a:lnTo>
                  <a:pt x="245" y="393"/>
                </a:lnTo>
                <a:lnTo>
                  <a:pt x="239" y="396"/>
                </a:lnTo>
                <a:lnTo>
                  <a:pt x="233" y="399"/>
                </a:lnTo>
                <a:lnTo>
                  <a:pt x="233" y="399"/>
                </a:lnTo>
                <a:lnTo>
                  <a:pt x="223" y="408"/>
                </a:lnTo>
                <a:lnTo>
                  <a:pt x="214" y="419"/>
                </a:lnTo>
                <a:lnTo>
                  <a:pt x="194" y="446"/>
                </a:lnTo>
                <a:lnTo>
                  <a:pt x="171" y="481"/>
                </a:lnTo>
                <a:lnTo>
                  <a:pt x="171" y="481"/>
                </a:lnTo>
                <a:lnTo>
                  <a:pt x="155" y="518"/>
                </a:lnTo>
                <a:lnTo>
                  <a:pt x="123" y="596"/>
                </a:lnTo>
                <a:lnTo>
                  <a:pt x="92" y="672"/>
                </a:lnTo>
                <a:lnTo>
                  <a:pt x="76" y="708"/>
                </a:lnTo>
                <a:lnTo>
                  <a:pt x="76" y="708"/>
                </a:lnTo>
                <a:lnTo>
                  <a:pt x="72" y="714"/>
                </a:lnTo>
                <a:lnTo>
                  <a:pt x="67" y="728"/>
                </a:lnTo>
                <a:lnTo>
                  <a:pt x="62" y="745"/>
                </a:lnTo>
                <a:lnTo>
                  <a:pt x="62" y="756"/>
                </a:lnTo>
                <a:lnTo>
                  <a:pt x="62" y="756"/>
                </a:lnTo>
                <a:lnTo>
                  <a:pt x="65" y="768"/>
                </a:lnTo>
                <a:lnTo>
                  <a:pt x="69" y="776"/>
                </a:lnTo>
                <a:lnTo>
                  <a:pt x="62" y="858"/>
                </a:lnTo>
                <a:lnTo>
                  <a:pt x="62" y="858"/>
                </a:lnTo>
                <a:lnTo>
                  <a:pt x="47" y="866"/>
                </a:lnTo>
                <a:lnTo>
                  <a:pt x="28" y="878"/>
                </a:lnTo>
                <a:lnTo>
                  <a:pt x="28" y="878"/>
                </a:lnTo>
                <a:lnTo>
                  <a:pt x="13" y="892"/>
                </a:lnTo>
                <a:lnTo>
                  <a:pt x="3" y="900"/>
                </a:lnTo>
                <a:lnTo>
                  <a:pt x="2" y="903"/>
                </a:lnTo>
                <a:lnTo>
                  <a:pt x="0" y="906"/>
                </a:lnTo>
                <a:lnTo>
                  <a:pt x="0" y="906"/>
                </a:lnTo>
                <a:lnTo>
                  <a:pt x="5" y="937"/>
                </a:lnTo>
                <a:lnTo>
                  <a:pt x="7" y="957"/>
                </a:lnTo>
                <a:lnTo>
                  <a:pt x="7" y="967"/>
                </a:lnTo>
                <a:lnTo>
                  <a:pt x="7" y="967"/>
                </a:lnTo>
                <a:lnTo>
                  <a:pt x="8" y="970"/>
                </a:lnTo>
                <a:lnTo>
                  <a:pt x="11" y="971"/>
                </a:lnTo>
                <a:lnTo>
                  <a:pt x="20" y="979"/>
                </a:lnTo>
                <a:lnTo>
                  <a:pt x="34" y="988"/>
                </a:lnTo>
                <a:lnTo>
                  <a:pt x="34" y="988"/>
                </a:lnTo>
                <a:lnTo>
                  <a:pt x="53" y="991"/>
                </a:lnTo>
                <a:lnTo>
                  <a:pt x="76" y="995"/>
                </a:lnTo>
                <a:lnTo>
                  <a:pt x="76" y="995"/>
                </a:lnTo>
                <a:lnTo>
                  <a:pt x="86" y="993"/>
                </a:lnTo>
                <a:lnTo>
                  <a:pt x="92" y="991"/>
                </a:lnTo>
                <a:lnTo>
                  <a:pt x="96" y="988"/>
                </a:lnTo>
                <a:lnTo>
                  <a:pt x="96" y="988"/>
                </a:lnTo>
                <a:lnTo>
                  <a:pt x="117" y="967"/>
                </a:lnTo>
                <a:lnTo>
                  <a:pt x="131" y="967"/>
                </a:lnTo>
                <a:lnTo>
                  <a:pt x="131" y="967"/>
                </a:lnTo>
                <a:lnTo>
                  <a:pt x="129" y="968"/>
                </a:lnTo>
                <a:lnTo>
                  <a:pt x="127" y="973"/>
                </a:lnTo>
                <a:lnTo>
                  <a:pt x="129" y="974"/>
                </a:lnTo>
                <a:lnTo>
                  <a:pt x="129" y="976"/>
                </a:lnTo>
                <a:lnTo>
                  <a:pt x="132" y="979"/>
                </a:lnTo>
                <a:lnTo>
                  <a:pt x="137" y="981"/>
                </a:lnTo>
                <a:lnTo>
                  <a:pt x="137" y="981"/>
                </a:lnTo>
                <a:lnTo>
                  <a:pt x="140" y="981"/>
                </a:lnTo>
                <a:lnTo>
                  <a:pt x="143" y="981"/>
                </a:lnTo>
                <a:lnTo>
                  <a:pt x="148" y="976"/>
                </a:lnTo>
                <a:lnTo>
                  <a:pt x="152" y="970"/>
                </a:lnTo>
                <a:lnTo>
                  <a:pt x="157" y="960"/>
                </a:lnTo>
                <a:lnTo>
                  <a:pt x="165" y="943"/>
                </a:lnTo>
                <a:lnTo>
                  <a:pt x="168" y="937"/>
                </a:lnTo>
                <a:lnTo>
                  <a:pt x="171" y="933"/>
                </a:lnTo>
                <a:lnTo>
                  <a:pt x="171" y="933"/>
                </a:lnTo>
                <a:lnTo>
                  <a:pt x="182" y="928"/>
                </a:lnTo>
                <a:lnTo>
                  <a:pt x="185" y="926"/>
                </a:lnTo>
                <a:lnTo>
                  <a:pt x="199" y="940"/>
                </a:lnTo>
                <a:lnTo>
                  <a:pt x="199" y="940"/>
                </a:lnTo>
                <a:lnTo>
                  <a:pt x="206" y="978"/>
                </a:lnTo>
                <a:lnTo>
                  <a:pt x="213" y="1015"/>
                </a:lnTo>
                <a:lnTo>
                  <a:pt x="213" y="1015"/>
                </a:lnTo>
                <a:lnTo>
                  <a:pt x="213" y="1036"/>
                </a:lnTo>
                <a:lnTo>
                  <a:pt x="213" y="1057"/>
                </a:lnTo>
                <a:lnTo>
                  <a:pt x="213" y="1057"/>
                </a:lnTo>
                <a:lnTo>
                  <a:pt x="206" y="1060"/>
                </a:lnTo>
                <a:lnTo>
                  <a:pt x="194" y="1067"/>
                </a:lnTo>
                <a:lnTo>
                  <a:pt x="188" y="1072"/>
                </a:lnTo>
                <a:lnTo>
                  <a:pt x="183" y="1078"/>
                </a:lnTo>
                <a:lnTo>
                  <a:pt x="179" y="1085"/>
                </a:lnTo>
                <a:lnTo>
                  <a:pt x="179" y="1091"/>
                </a:lnTo>
                <a:lnTo>
                  <a:pt x="179" y="1091"/>
                </a:lnTo>
                <a:lnTo>
                  <a:pt x="182" y="1106"/>
                </a:lnTo>
                <a:lnTo>
                  <a:pt x="186" y="1125"/>
                </a:lnTo>
                <a:lnTo>
                  <a:pt x="191" y="1140"/>
                </a:lnTo>
                <a:lnTo>
                  <a:pt x="192" y="1143"/>
                </a:lnTo>
                <a:lnTo>
                  <a:pt x="192" y="1145"/>
                </a:lnTo>
                <a:lnTo>
                  <a:pt x="192" y="1145"/>
                </a:lnTo>
                <a:lnTo>
                  <a:pt x="188" y="1143"/>
                </a:lnTo>
                <a:lnTo>
                  <a:pt x="183" y="1140"/>
                </a:lnTo>
                <a:lnTo>
                  <a:pt x="180" y="1140"/>
                </a:lnTo>
                <a:lnTo>
                  <a:pt x="177" y="1142"/>
                </a:lnTo>
                <a:lnTo>
                  <a:pt x="174" y="1147"/>
                </a:lnTo>
                <a:lnTo>
                  <a:pt x="171" y="1153"/>
                </a:lnTo>
                <a:lnTo>
                  <a:pt x="171" y="1153"/>
                </a:lnTo>
                <a:lnTo>
                  <a:pt x="168" y="1162"/>
                </a:lnTo>
                <a:lnTo>
                  <a:pt x="166" y="1174"/>
                </a:lnTo>
                <a:lnTo>
                  <a:pt x="163" y="1204"/>
                </a:lnTo>
                <a:lnTo>
                  <a:pt x="160" y="1232"/>
                </a:lnTo>
                <a:lnTo>
                  <a:pt x="158" y="1247"/>
                </a:lnTo>
                <a:lnTo>
                  <a:pt x="158" y="1247"/>
                </a:lnTo>
                <a:lnTo>
                  <a:pt x="157" y="1255"/>
                </a:lnTo>
                <a:lnTo>
                  <a:pt x="157" y="1266"/>
                </a:lnTo>
                <a:lnTo>
                  <a:pt x="158" y="1299"/>
                </a:lnTo>
                <a:lnTo>
                  <a:pt x="161" y="1328"/>
                </a:lnTo>
                <a:lnTo>
                  <a:pt x="165" y="1344"/>
                </a:lnTo>
                <a:lnTo>
                  <a:pt x="165" y="1344"/>
                </a:lnTo>
                <a:lnTo>
                  <a:pt x="166" y="1350"/>
                </a:lnTo>
                <a:lnTo>
                  <a:pt x="166" y="1361"/>
                </a:lnTo>
                <a:lnTo>
                  <a:pt x="168" y="1395"/>
                </a:lnTo>
                <a:lnTo>
                  <a:pt x="166" y="1430"/>
                </a:lnTo>
                <a:lnTo>
                  <a:pt x="165" y="1454"/>
                </a:lnTo>
                <a:lnTo>
                  <a:pt x="165" y="1454"/>
                </a:lnTo>
                <a:close/>
                <a:moveTo>
                  <a:pt x="603" y="1584"/>
                </a:moveTo>
                <a:lnTo>
                  <a:pt x="623" y="1584"/>
                </a:lnTo>
                <a:lnTo>
                  <a:pt x="623" y="1584"/>
                </a:lnTo>
                <a:lnTo>
                  <a:pt x="625" y="1618"/>
                </a:lnTo>
                <a:lnTo>
                  <a:pt x="629" y="1654"/>
                </a:lnTo>
                <a:lnTo>
                  <a:pt x="637" y="1692"/>
                </a:lnTo>
                <a:lnTo>
                  <a:pt x="637" y="1692"/>
                </a:lnTo>
                <a:lnTo>
                  <a:pt x="657" y="1789"/>
                </a:lnTo>
                <a:lnTo>
                  <a:pt x="657" y="1789"/>
                </a:lnTo>
                <a:lnTo>
                  <a:pt x="653" y="1823"/>
                </a:lnTo>
                <a:lnTo>
                  <a:pt x="650" y="1857"/>
                </a:lnTo>
                <a:lnTo>
                  <a:pt x="650" y="1857"/>
                </a:lnTo>
                <a:lnTo>
                  <a:pt x="650" y="1860"/>
                </a:lnTo>
                <a:lnTo>
                  <a:pt x="645" y="1863"/>
                </a:lnTo>
                <a:lnTo>
                  <a:pt x="640" y="1866"/>
                </a:lnTo>
                <a:lnTo>
                  <a:pt x="637" y="1871"/>
                </a:lnTo>
                <a:lnTo>
                  <a:pt x="637" y="1871"/>
                </a:lnTo>
                <a:lnTo>
                  <a:pt x="634" y="1877"/>
                </a:lnTo>
                <a:lnTo>
                  <a:pt x="634" y="1886"/>
                </a:lnTo>
                <a:lnTo>
                  <a:pt x="637" y="1899"/>
                </a:lnTo>
                <a:lnTo>
                  <a:pt x="637" y="1899"/>
                </a:lnTo>
                <a:lnTo>
                  <a:pt x="636" y="1902"/>
                </a:lnTo>
                <a:lnTo>
                  <a:pt x="633" y="1907"/>
                </a:lnTo>
                <a:lnTo>
                  <a:pt x="629" y="1911"/>
                </a:lnTo>
                <a:lnTo>
                  <a:pt x="629" y="1913"/>
                </a:lnTo>
                <a:lnTo>
                  <a:pt x="629" y="1913"/>
                </a:lnTo>
                <a:lnTo>
                  <a:pt x="606" y="1928"/>
                </a:lnTo>
                <a:lnTo>
                  <a:pt x="581" y="1947"/>
                </a:lnTo>
                <a:lnTo>
                  <a:pt x="581" y="1947"/>
                </a:lnTo>
                <a:lnTo>
                  <a:pt x="580" y="1941"/>
                </a:lnTo>
                <a:lnTo>
                  <a:pt x="575" y="1933"/>
                </a:lnTo>
                <a:lnTo>
                  <a:pt x="575" y="1933"/>
                </a:lnTo>
                <a:lnTo>
                  <a:pt x="574" y="1928"/>
                </a:lnTo>
                <a:lnTo>
                  <a:pt x="572" y="1920"/>
                </a:lnTo>
                <a:lnTo>
                  <a:pt x="574" y="1914"/>
                </a:lnTo>
                <a:lnTo>
                  <a:pt x="574" y="1913"/>
                </a:lnTo>
                <a:lnTo>
                  <a:pt x="575" y="1913"/>
                </a:lnTo>
                <a:lnTo>
                  <a:pt x="575" y="1913"/>
                </a:lnTo>
                <a:lnTo>
                  <a:pt x="575" y="1908"/>
                </a:lnTo>
                <a:lnTo>
                  <a:pt x="577" y="1899"/>
                </a:lnTo>
                <a:lnTo>
                  <a:pt x="577" y="1868"/>
                </a:lnTo>
                <a:lnTo>
                  <a:pt x="575" y="1823"/>
                </a:lnTo>
                <a:lnTo>
                  <a:pt x="575" y="1809"/>
                </a:lnTo>
                <a:lnTo>
                  <a:pt x="575" y="1809"/>
                </a:lnTo>
                <a:lnTo>
                  <a:pt x="586" y="1804"/>
                </a:lnTo>
                <a:lnTo>
                  <a:pt x="592" y="1799"/>
                </a:lnTo>
                <a:lnTo>
                  <a:pt x="595" y="1798"/>
                </a:lnTo>
                <a:lnTo>
                  <a:pt x="595" y="1796"/>
                </a:lnTo>
                <a:lnTo>
                  <a:pt x="595" y="1796"/>
                </a:lnTo>
                <a:lnTo>
                  <a:pt x="595" y="1792"/>
                </a:lnTo>
                <a:lnTo>
                  <a:pt x="595" y="1789"/>
                </a:lnTo>
                <a:lnTo>
                  <a:pt x="595" y="1789"/>
                </a:lnTo>
                <a:lnTo>
                  <a:pt x="592" y="1786"/>
                </a:lnTo>
                <a:lnTo>
                  <a:pt x="585" y="1781"/>
                </a:lnTo>
                <a:lnTo>
                  <a:pt x="575" y="1775"/>
                </a:lnTo>
                <a:lnTo>
                  <a:pt x="581" y="1672"/>
                </a:lnTo>
                <a:lnTo>
                  <a:pt x="581" y="1672"/>
                </a:lnTo>
                <a:lnTo>
                  <a:pt x="585" y="1668"/>
                </a:lnTo>
                <a:lnTo>
                  <a:pt x="588" y="1663"/>
                </a:lnTo>
                <a:lnTo>
                  <a:pt x="589" y="1658"/>
                </a:lnTo>
                <a:lnTo>
                  <a:pt x="589" y="1658"/>
                </a:lnTo>
                <a:lnTo>
                  <a:pt x="595" y="1620"/>
                </a:lnTo>
                <a:lnTo>
                  <a:pt x="603" y="1584"/>
                </a:lnTo>
                <a:lnTo>
                  <a:pt x="603" y="1584"/>
                </a:lnTo>
                <a:close/>
                <a:moveTo>
                  <a:pt x="369" y="1803"/>
                </a:moveTo>
                <a:lnTo>
                  <a:pt x="369" y="1803"/>
                </a:lnTo>
                <a:lnTo>
                  <a:pt x="375" y="1820"/>
                </a:lnTo>
                <a:lnTo>
                  <a:pt x="380" y="1831"/>
                </a:lnTo>
                <a:lnTo>
                  <a:pt x="383" y="1837"/>
                </a:lnTo>
                <a:lnTo>
                  <a:pt x="383" y="1837"/>
                </a:lnTo>
                <a:lnTo>
                  <a:pt x="385" y="1838"/>
                </a:lnTo>
                <a:lnTo>
                  <a:pt x="385" y="1843"/>
                </a:lnTo>
                <a:lnTo>
                  <a:pt x="382" y="1855"/>
                </a:lnTo>
                <a:lnTo>
                  <a:pt x="377" y="1885"/>
                </a:lnTo>
                <a:lnTo>
                  <a:pt x="377" y="1885"/>
                </a:lnTo>
                <a:lnTo>
                  <a:pt x="375" y="1899"/>
                </a:lnTo>
                <a:lnTo>
                  <a:pt x="375" y="1914"/>
                </a:lnTo>
                <a:lnTo>
                  <a:pt x="377" y="1933"/>
                </a:lnTo>
                <a:lnTo>
                  <a:pt x="377" y="1933"/>
                </a:lnTo>
                <a:lnTo>
                  <a:pt x="372" y="1942"/>
                </a:lnTo>
                <a:lnTo>
                  <a:pt x="371" y="1948"/>
                </a:lnTo>
                <a:lnTo>
                  <a:pt x="369" y="1953"/>
                </a:lnTo>
                <a:lnTo>
                  <a:pt x="369" y="1953"/>
                </a:lnTo>
                <a:lnTo>
                  <a:pt x="369" y="1955"/>
                </a:lnTo>
                <a:lnTo>
                  <a:pt x="369" y="1955"/>
                </a:lnTo>
                <a:lnTo>
                  <a:pt x="364" y="1951"/>
                </a:lnTo>
                <a:lnTo>
                  <a:pt x="357" y="1947"/>
                </a:lnTo>
                <a:lnTo>
                  <a:pt x="357" y="1947"/>
                </a:lnTo>
                <a:lnTo>
                  <a:pt x="349" y="1936"/>
                </a:lnTo>
                <a:lnTo>
                  <a:pt x="343" y="1925"/>
                </a:lnTo>
                <a:lnTo>
                  <a:pt x="343" y="1925"/>
                </a:lnTo>
                <a:lnTo>
                  <a:pt x="341" y="1922"/>
                </a:lnTo>
                <a:lnTo>
                  <a:pt x="341" y="1919"/>
                </a:lnTo>
                <a:lnTo>
                  <a:pt x="343" y="1919"/>
                </a:lnTo>
                <a:lnTo>
                  <a:pt x="343" y="1919"/>
                </a:lnTo>
                <a:lnTo>
                  <a:pt x="343" y="1917"/>
                </a:lnTo>
                <a:lnTo>
                  <a:pt x="343" y="1914"/>
                </a:lnTo>
                <a:lnTo>
                  <a:pt x="343" y="1903"/>
                </a:lnTo>
                <a:lnTo>
                  <a:pt x="343" y="1891"/>
                </a:lnTo>
                <a:lnTo>
                  <a:pt x="343" y="1885"/>
                </a:lnTo>
                <a:lnTo>
                  <a:pt x="343" y="1885"/>
                </a:lnTo>
                <a:lnTo>
                  <a:pt x="343" y="1877"/>
                </a:lnTo>
                <a:lnTo>
                  <a:pt x="340" y="1860"/>
                </a:lnTo>
                <a:lnTo>
                  <a:pt x="335" y="1837"/>
                </a:lnTo>
                <a:lnTo>
                  <a:pt x="335" y="1837"/>
                </a:lnTo>
                <a:lnTo>
                  <a:pt x="349" y="1823"/>
                </a:lnTo>
                <a:lnTo>
                  <a:pt x="349" y="1823"/>
                </a:lnTo>
                <a:lnTo>
                  <a:pt x="361" y="1812"/>
                </a:lnTo>
                <a:lnTo>
                  <a:pt x="369" y="1803"/>
                </a:lnTo>
                <a:lnTo>
                  <a:pt x="369" y="180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5"/>
          <p:cNvSpPr>
            <a:spLocks noEditPoints="1"/>
          </p:cNvSpPr>
          <p:nvPr/>
        </p:nvSpPr>
        <p:spPr bwMode="auto">
          <a:xfrm>
            <a:off x="4480615" y="671749"/>
            <a:ext cx="968596" cy="1799774"/>
          </a:xfrm>
          <a:custGeom>
            <a:avLst/>
            <a:gdLst>
              <a:gd name="T0" fmla="*/ 610 w 1450"/>
              <a:gd name="T1" fmla="*/ 76 h 2699"/>
              <a:gd name="T2" fmla="*/ 596 w 1450"/>
              <a:gd name="T3" fmla="*/ 231 h 2699"/>
              <a:gd name="T4" fmla="*/ 570 w 1450"/>
              <a:gd name="T5" fmla="*/ 365 h 2699"/>
              <a:gd name="T6" fmla="*/ 379 w 1450"/>
              <a:gd name="T7" fmla="*/ 548 h 2699"/>
              <a:gd name="T8" fmla="*/ 273 w 1450"/>
              <a:gd name="T9" fmla="*/ 774 h 2699"/>
              <a:gd name="T10" fmla="*/ 104 w 1450"/>
              <a:gd name="T11" fmla="*/ 982 h 2699"/>
              <a:gd name="T12" fmla="*/ 147 w 1450"/>
              <a:gd name="T13" fmla="*/ 1067 h 2699"/>
              <a:gd name="T14" fmla="*/ 268 w 1450"/>
              <a:gd name="T15" fmla="*/ 1061 h 2699"/>
              <a:gd name="T16" fmla="*/ 463 w 1450"/>
              <a:gd name="T17" fmla="*/ 1101 h 2699"/>
              <a:gd name="T18" fmla="*/ 352 w 1450"/>
              <a:gd name="T19" fmla="*/ 1166 h 2699"/>
              <a:gd name="T20" fmla="*/ 362 w 1450"/>
              <a:gd name="T21" fmla="*/ 1526 h 2699"/>
              <a:gd name="T22" fmla="*/ 204 w 1450"/>
              <a:gd name="T23" fmla="*/ 1605 h 2699"/>
              <a:gd name="T24" fmla="*/ 20 w 1450"/>
              <a:gd name="T25" fmla="*/ 2054 h 2699"/>
              <a:gd name="T26" fmla="*/ 59 w 1450"/>
              <a:gd name="T27" fmla="*/ 2548 h 2699"/>
              <a:gd name="T28" fmla="*/ 279 w 1450"/>
              <a:gd name="T29" fmla="*/ 2587 h 2699"/>
              <a:gd name="T30" fmla="*/ 445 w 1450"/>
              <a:gd name="T31" fmla="*/ 2283 h 2699"/>
              <a:gd name="T32" fmla="*/ 627 w 1450"/>
              <a:gd name="T33" fmla="*/ 2215 h 2699"/>
              <a:gd name="T34" fmla="*/ 720 w 1450"/>
              <a:gd name="T35" fmla="*/ 2320 h 2699"/>
              <a:gd name="T36" fmla="*/ 773 w 1450"/>
              <a:gd name="T37" fmla="*/ 2457 h 2699"/>
              <a:gd name="T38" fmla="*/ 875 w 1450"/>
              <a:gd name="T39" fmla="*/ 2548 h 2699"/>
              <a:gd name="T40" fmla="*/ 1091 w 1450"/>
              <a:gd name="T41" fmla="*/ 2699 h 2699"/>
              <a:gd name="T42" fmla="*/ 1326 w 1450"/>
              <a:gd name="T43" fmla="*/ 2520 h 2699"/>
              <a:gd name="T44" fmla="*/ 1436 w 1450"/>
              <a:gd name="T45" fmla="*/ 2019 h 2699"/>
              <a:gd name="T46" fmla="*/ 1415 w 1450"/>
              <a:gd name="T47" fmla="*/ 1849 h 2699"/>
              <a:gd name="T48" fmla="*/ 1212 w 1450"/>
              <a:gd name="T49" fmla="*/ 1567 h 2699"/>
              <a:gd name="T50" fmla="*/ 1247 w 1450"/>
              <a:gd name="T51" fmla="*/ 1332 h 2699"/>
              <a:gd name="T52" fmla="*/ 1078 w 1450"/>
              <a:gd name="T53" fmla="*/ 490 h 2699"/>
              <a:gd name="T54" fmla="*/ 852 w 1450"/>
              <a:gd name="T55" fmla="*/ 253 h 2699"/>
              <a:gd name="T56" fmla="*/ 868 w 1450"/>
              <a:gd name="T57" fmla="*/ 185 h 2699"/>
              <a:gd name="T58" fmla="*/ 855 w 1450"/>
              <a:gd name="T59" fmla="*/ 68 h 2699"/>
              <a:gd name="T60" fmla="*/ 776 w 1450"/>
              <a:gd name="T61" fmla="*/ 2 h 2699"/>
              <a:gd name="T62" fmla="*/ 699 w 1450"/>
              <a:gd name="T63" fmla="*/ 0 h 2699"/>
              <a:gd name="T64" fmla="*/ 824 w 1450"/>
              <a:gd name="T65" fmla="*/ 1469 h 2699"/>
              <a:gd name="T66" fmla="*/ 804 w 1450"/>
              <a:gd name="T67" fmla="*/ 1767 h 2699"/>
              <a:gd name="T68" fmla="*/ 618 w 1450"/>
              <a:gd name="T69" fmla="*/ 1429 h 2699"/>
              <a:gd name="T70" fmla="*/ 1106 w 1450"/>
              <a:gd name="T71" fmla="*/ 2226 h 2699"/>
              <a:gd name="T72" fmla="*/ 1184 w 1450"/>
              <a:gd name="T73" fmla="*/ 2261 h 2699"/>
              <a:gd name="T74" fmla="*/ 1253 w 1450"/>
              <a:gd name="T75" fmla="*/ 2261 h 2699"/>
              <a:gd name="T76" fmla="*/ 1298 w 1450"/>
              <a:gd name="T77" fmla="*/ 2451 h 2699"/>
              <a:gd name="T78" fmla="*/ 1063 w 1450"/>
              <a:gd name="T79" fmla="*/ 2624 h 2699"/>
              <a:gd name="T80" fmla="*/ 911 w 1450"/>
              <a:gd name="T81" fmla="*/ 2460 h 2699"/>
              <a:gd name="T82" fmla="*/ 996 w 1450"/>
              <a:gd name="T83" fmla="*/ 2381 h 2699"/>
              <a:gd name="T84" fmla="*/ 758 w 1450"/>
              <a:gd name="T85" fmla="*/ 2033 h 2699"/>
              <a:gd name="T86" fmla="*/ 686 w 1450"/>
              <a:gd name="T87" fmla="*/ 1984 h 2699"/>
              <a:gd name="T88" fmla="*/ 527 w 1450"/>
              <a:gd name="T89" fmla="*/ 676 h 2699"/>
              <a:gd name="T90" fmla="*/ 646 w 1450"/>
              <a:gd name="T91" fmla="*/ 811 h 2699"/>
              <a:gd name="T92" fmla="*/ 610 w 1450"/>
              <a:gd name="T93" fmla="*/ 1027 h 2699"/>
              <a:gd name="T94" fmla="*/ 458 w 1450"/>
              <a:gd name="T95" fmla="*/ 1047 h 2699"/>
              <a:gd name="T96" fmla="*/ 296 w 1450"/>
              <a:gd name="T97" fmla="*/ 990 h 2699"/>
              <a:gd name="T98" fmla="*/ 274 w 1450"/>
              <a:gd name="T99" fmla="*/ 926 h 2699"/>
              <a:gd name="T100" fmla="*/ 527 w 1450"/>
              <a:gd name="T101" fmla="*/ 676 h 2699"/>
              <a:gd name="T102" fmla="*/ 649 w 1450"/>
              <a:gd name="T103" fmla="*/ 1067 h 2699"/>
              <a:gd name="T104" fmla="*/ 601 w 1450"/>
              <a:gd name="T105" fmla="*/ 1111 h 2699"/>
              <a:gd name="T106" fmla="*/ 528 w 1450"/>
              <a:gd name="T107" fmla="*/ 1103 h 2699"/>
              <a:gd name="T108" fmla="*/ 361 w 1450"/>
              <a:gd name="T109" fmla="*/ 1914 h 2699"/>
              <a:gd name="T110" fmla="*/ 342 w 1450"/>
              <a:gd name="T111" fmla="*/ 1757 h 2699"/>
              <a:gd name="T112" fmla="*/ 169 w 1450"/>
              <a:gd name="T113" fmla="*/ 2136 h 2699"/>
              <a:gd name="T114" fmla="*/ 257 w 1450"/>
              <a:gd name="T115" fmla="*/ 2133 h 2699"/>
              <a:gd name="T116" fmla="*/ 398 w 1450"/>
              <a:gd name="T117" fmla="*/ 2074 h 2699"/>
              <a:gd name="T118" fmla="*/ 269 w 1450"/>
              <a:gd name="T119" fmla="*/ 2474 h 2699"/>
              <a:gd name="T120" fmla="*/ 132 w 1450"/>
              <a:gd name="T121" fmla="*/ 2525 h 2699"/>
              <a:gd name="T122" fmla="*/ 66 w 1450"/>
              <a:gd name="T123" fmla="*/ 2015 h 2699"/>
              <a:gd name="T124" fmla="*/ 245 w 1450"/>
              <a:gd name="T125" fmla="*/ 1684 h 2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0" h="2699">
                <a:moveTo>
                  <a:pt x="685" y="2"/>
                </a:moveTo>
                <a:lnTo>
                  <a:pt x="685" y="2"/>
                </a:lnTo>
                <a:lnTo>
                  <a:pt x="679" y="10"/>
                </a:lnTo>
                <a:lnTo>
                  <a:pt x="665" y="22"/>
                </a:lnTo>
                <a:lnTo>
                  <a:pt x="651" y="33"/>
                </a:lnTo>
                <a:lnTo>
                  <a:pt x="643" y="37"/>
                </a:lnTo>
                <a:lnTo>
                  <a:pt x="638" y="39"/>
                </a:lnTo>
                <a:lnTo>
                  <a:pt x="638" y="39"/>
                </a:lnTo>
                <a:lnTo>
                  <a:pt x="634" y="41"/>
                </a:lnTo>
                <a:lnTo>
                  <a:pt x="627" y="44"/>
                </a:lnTo>
                <a:lnTo>
                  <a:pt x="615" y="54"/>
                </a:lnTo>
                <a:lnTo>
                  <a:pt x="601" y="67"/>
                </a:lnTo>
                <a:lnTo>
                  <a:pt x="610" y="76"/>
                </a:lnTo>
                <a:lnTo>
                  <a:pt x="610" y="76"/>
                </a:lnTo>
                <a:lnTo>
                  <a:pt x="612" y="78"/>
                </a:lnTo>
                <a:lnTo>
                  <a:pt x="612" y="81"/>
                </a:lnTo>
                <a:lnTo>
                  <a:pt x="610" y="86"/>
                </a:lnTo>
                <a:lnTo>
                  <a:pt x="610" y="86"/>
                </a:lnTo>
                <a:lnTo>
                  <a:pt x="609" y="90"/>
                </a:lnTo>
                <a:lnTo>
                  <a:pt x="610" y="96"/>
                </a:lnTo>
                <a:lnTo>
                  <a:pt x="613" y="112"/>
                </a:lnTo>
                <a:lnTo>
                  <a:pt x="620" y="132"/>
                </a:lnTo>
                <a:lnTo>
                  <a:pt x="620" y="132"/>
                </a:lnTo>
                <a:lnTo>
                  <a:pt x="606" y="154"/>
                </a:lnTo>
                <a:lnTo>
                  <a:pt x="592" y="179"/>
                </a:lnTo>
                <a:lnTo>
                  <a:pt x="592" y="179"/>
                </a:lnTo>
                <a:lnTo>
                  <a:pt x="593" y="196"/>
                </a:lnTo>
                <a:lnTo>
                  <a:pt x="596" y="231"/>
                </a:lnTo>
                <a:lnTo>
                  <a:pt x="601" y="289"/>
                </a:lnTo>
                <a:lnTo>
                  <a:pt x="601" y="289"/>
                </a:lnTo>
                <a:lnTo>
                  <a:pt x="603" y="292"/>
                </a:lnTo>
                <a:lnTo>
                  <a:pt x="604" y="296"/>
                </a:lnTo>
                <a:lnTo>
                  <a:pt x="610" y="306"/>
                </a:lnTo>
                <a:lnTo>
                  <a:pt x="620" y="317"/>
                </a:lnTo>
                <a:lnTo>
                  <a:pt x="620" y="317"/>
                </a:lnTo>
                <a:lnTo>
                  <a:pt x="620" y="320"/>
                </a:lnTo>
                <a:lnTo>
                  <a:pt x="620" y="326"/>
                </a:lnTo>
                <a:lnTo>
                  <a:pt x="620" y="326"/>
                </a:lnTo>
                <a:lnTo>
                  <a:pt x="618" y="329"/>
                </a:lnTo>
                <a:lnTo>
                  <a:pt x="612" y="334"/>
                </a:lnTo>
                <a:lnTo>
                  <a:pt x="592" y="349"/>
                </a:lnTo>
                <a:lnTo>
                  <a:pt x="570" y="365"/>
                </a:lnTo>
                <a:lnTo>
                  <a:pt x="561" y="369"/>
                </a:lnTo>
                <a:lnTo>
                  <a:pt x="555" y="372"/>
                </a:lnTo>
                <a:lnTo>
                  <a:pt x="555" y="372"/>
                </a:lnTo>
                <a:lnTo>
                  <a:pt x="550" y="374"/>
                </a:lnTo>
                <a:lnTo>
                  <a:pt x="542" y="379"/>
                </a:lnTo>
                <a:lnTo>
                  <a:pt x="520" y="393"/>
                </a:lnTo>
                <a:lnTo>
                  <a:pt x="499" y="410"/>
                </a:lnTo>
                <a:lnTo>
                  <a:pt x="482" y="427"/>
                </a:lnTo>
                <a:lnTo>
                  <a:pt x="482" y="427"/>
                </a:lnTo>
                <a:lnTo>
                  <a:pt x="455" y="453"/>
                </a:lnTo>
                <a:lnTo>
                  <a:pt x="418" y="490"/>
                </a:lnTo>
                <a:lnTo>
                  <a:pt x="370" y="538"/>
                </a:lnTo>
                <a:lnTo>
                  <a:pt x="379" y="548"/>
                </a:lnTo>
                <a:lnTo>
                  <a:pt x="379" y="548"/>
                </a:lnTo>
                <a:lnTo>
                  <a:pt x="390" y="574"/>
                </a:lnTo>
                <a:lnTo>
                  <a:pt x="398" y="593"/>
                </a:lnTo>
                <a:lnTo>
                  <a:pt x="400" y="599"/>
                </a:lnTo>
                <a:lnTo>
                  <a:pt x="398" y="602"/>
                </a:lnTo>
                <a:lnTo>
                  <a:pt x="398" y="602"/>
                </a:lnTo>
                <a:lnTo>
                  <a:pt x="398" y="602"/>
                </a:lnTo>
                <a:lnTo>
                  <a:pt x="392" y="610"/>
                </a:lnTo>
                <a:lnTo>
                  <a:pt x="378" y="628"/>
                </a:lnTo>
                <a:lnTo>
                  <a:pt x="341" y="684"/>
                </a:lnTo>
                <a:lnTo>
                  <a:pt x="302" y="740"/>
                </a:lnTo>
                <a:lnTo>
                  <a:pt x="286" y="760"/>
                </a:lnTo>
                <a:lnTo>
                  <a:pt x="279" y="769"/>
                </a:lnTo>
                <a:lnTo>
                  <a:pt x="279" y="769"/>
                </a:lnTo>
                <a:lnTo>
                  <a:pt x="273" y="774"/>
                </a:lnTo>
                <a:lnTo>
                  <a:pt x="263" y="785"/>
                </a:lnTo>
                <a:lnTo>
                  <a:pt x="246" y="813"/>
                </a:lnTo>
                <a:lnTo>
                  <a:pt x="231" y="842"/>
                </a:lnTo>
                <a:lnTo>
                  <a:pt x="226" y="853"/>
                </a:lnTo>
                <a:lnTo>
                  <a:pt x="223" y="861"/>
                </a:lnTo>
                <a:lnTo>
                  <a:pt x="223" y="861"/>
                </a:lnTo>
                <a:lnTo>
                  <a:pt x="218" y="869"/>
                </a:lnTo>
                <a:lnTo>
                  <a:pt x="211" y="878"/>
                </a:lnTo>
                <a:lnTo>
                  <a:pt x="184" y="903"/>
                </a:lnTo>
                <a:lnTo>
                  <a:pt x="149" y="935"/>
                </a:lnTo>
                <a:lnTo>
                  <a:pt x="111" y="963"/>
                </a:lnTo>
                <a:lnTo>
                  <a:pt x="111" y="963"/>
                </a:lnTo>
                <a:lnTo>
                  <a:pt x="107" y="973"/>
                </a:lnTo>
                <a:lnTo>
                  <a:pt x="104" y="982"/>
                </a:lnTo>
                <a:lnTo>
                  <a:pt x="102" y="990"/>
                </a:lnTo>
                <a:lnTo>
                  <a:pt x="102" y="990"/>
                </a:lnTo>
                <a:lnTo>
                  <a:pt x="104" y="994"/>
                </a:lnTo>
                <a:lnTo>
                  <a:pt x="105" y="1001"/>
                </a:lnTo>
                <a:lnTo>
                  <a:pt x="111" y="1013"/>
                </a:lnTo>
                <a:lnTo>
                  <a:pt x="121" y="1027"/>
                </a:lnTo>
                <a:lnTo>
                  <a:pt x="121" y="1027"/>
                </a:lnTo>
                <a:lnTo>
                  <a:pt x="122" y="1032"/>
                </a:lnTo>
                <a:lnTo>
                  <a:pt x="124" y="1041"/>
                </a:lnTo>
                <a:lnTo>
                  <a:pt x="130" y="1053"/>
                </a:lnTo>
                <a:lnTo>
                  <a:pt x="135" y="1059"/>
                </a:lnTo>
                <a:lnTo>
                  <a:pt x="139" y="1064"/>
                </a:lnTo>
                <a:lnTo>
                  <a:pt x="139" y="1064"/>
                </a:lnTo>
                <a:lnTo>
                  <a:pt x="147" y="1067"/>
                </a:lnTo>
                <a:lnTo>
                  <a:pt x="156" y="1070"/>
                </a:lnTo>
                <a:lnTo>
                  <a:pt x="166" y="1070"/>
                </a:lnTo>
                <a:lnTo>
                  <a:pt x="176" y="1070"/>
                </a:lnTo>
                <a:lnTo>
                  <a:pt x="198" y="1067"/>
                </a:lnTo>
                <a:lnTo>
                  <a:pt x="214" y="1064"/>
                </a:lnTo>
                <a:lnTo>
                  <a:pt x="214" y="1064"/>
                </a:lnTo>
                <a:lnTo>
                  <a:pt x="218" y="1064"/>
                </a:lnTo>
                <a:lnTo>
                  <a:pt x="225" y="1064"/>
                </a:lnTo>
                <a:lnTo>
                  <a:pt x="234" y="1066"/>
                </a:lnTo>
                <a:lnTo>
                  <a:pt x="245" y="1067"/>
                </a:lnTo>
                <a:lnTo>
                  <a:pt x="251" y="1066"/>
                </a:lnTo>
                <a:lnTo>
                  <a:pt x="260" y="1064"/>
                </a:lnTo>
                <a:lnTo>
                  <a:pt x="260" y="1064"/>
                </a:lnTo>
                <a:lnTo>
                  <a:pt x="268" y="1061"/>
                </a:lnTo>
                <a:lnTo>
                  <a:pt x="277" y="1055"/>
                </a:lnTo>
                <a:lnTo>
                  <a:pt x="291" y="1042"/>
                </a:lnTo>
                <a:lnTo>
                  <a:pt x="302" y="1032"/>
                </a:lnTo>
                <a:lnTo>
                  <a:pt x="305" y="1027"/>
                </a:lnTo>
                <a:lnTo>
                  <a:pt x="305" y="1027"/>
                </a:lnTo>
                <a:lnTo>
                  <a:pt x="339" y="1053"/>
                </a:lnTo>
                <a:lnTo>
                  <a:pt x="367" y="1072"/>
                </a:lnTo>
                <a:lnTo>
                  <a:pt x="379" y="1078"/>
                </a:lnTo>
                <a:lnTo>
                  <a:pt x="389" y="1083"/>
                </a:lnTo>
                <a:lnTo>
                  <a:pt x="389" y="1083"/>
                </a:lnTo>
                <a:lnTo>
                  <a:pt x="409" y="1087"/>
                </a:lnTo>
                <a:lnTo>
                  <a:pt x="434" y="1089"/>
                </a:lnTo>
                <a:lnTo>
                  <a:pt x="463" y="1092"/>
                </a:lnTo>
                <a:lnTo>
                  <a:pt x="463" y="1101"/>
                </a:lnTo>
                <a:lnTo>
                  <a:pt x="463" y="1101"/>
                </a:lnTo>
                <a:lnTo>
                  <a:pt x="465" y="1111"/>
                </a:lnTo>
                <a:lnTo>
                  <a:pt x="468" y="1120"/>
                </a:lnTo>
                <a:lnTo>
                  <a:pt x="472" y="1129"/>
                </a:lnTo>
                <a:lnTo>
                  <a:pt x="482" y="1148"/>
                </a:lnTo>
                <a:lnTo>
                  <a:pt x="454" y="1185"/>
                </a:lnTo>
                <a:lnTo>
                  <a:pt x="417" y="1185"/>
                </a:lnTo>
                <a:lnTo>
                  <a:pt x="417" y="1185"/>
                </a:lnTo>
                <a:lnTo>
                  <a:pt x="414" y="1180"/>
                </a:lnTo>
                <a:lnTo>
                  <a:pt x="410" y="1177"/>
                </a:lnTo>
                <a:lnTo>
                  <a:pt x="407" y="1176"/>
                </a:lnTo>
                <a:lnTo>
                  <a:pt x="407" y="1176"/>
                </a:lnTo>
                <a:lnTo>
                  <a:pt x="378" y="1170"/>
                </a:lnTo>
                <a:lnTo>
                  <a:pt x="352" y="1166"/>
                </a:lnTo>
                <a:lnTo>
                  <a:pt x="111" y="1157"/>
                </a:lnTo>
                <a:lnTo>
                  <a:pt x="74" y="1176"/>
                </a:lnTo>
                <a:lnTo>
                  <a:pt x="57" y="1211"/>
                </a:lnTo>
                <a:lnTo>
                  <a:pt x="83" y="1470"/>
                </a:lnTo>
                <a:lnTo>
                  <a:pt x="102" y="1480"/>
                </a:lnTo>
                <a:lnTo>
                  <a:pt x="195" y="1489"/>
                </a:lnTo>
                <a:lnTo>
                  <a:pt x="333" y="1517"/>
                </a:lnTo>
                <a:lnTo>
                  <a:pt x="333" y="1517"/>
                </a:lnTo>
                <a:lnTo>
                  <a:pt x="345" y="1523"/>
                </a:lnTo>
                <a:lnTo>
                  <a:pt x="356" y="1526"/>
                </a:lnTo>
                <a:lnTo>
                  <a:pt x="359" y="1526"/>
                </a:lnTo>
                <a:lnTo>
                  <a:pt x="361" y="1526"/>
                </a:lnTo>
                <a:lnTo>
                  <a:pt x="361" y="1526"/>
                </a:lnTo>
                <a:lnTo>
                  <a:pt x="362" y="1526"/>
                </a:lnTo>
                <a:lnTo>
                  <a:pt x="364" y="1528"/>
                </a:lnTo>
                <a:lnTo>
                  <a:pt x="367" y="1539"/>
                </a:lnTo>
                <a:lnTo>
                  <a:pt x="370" y="1554"/>
                </a:lnTo>
                <a:lnTo>
                  <a:pt x="370" y="1573"/>
                </a:lnTo>
                <a:lnTo>
                  <a:pt x="370" y="1573"/>
                </a:lnTo>
                <a:lnTo>
                  <a:pt x="364" y="1571"/>
                </a:lnTo>
                <a:lnTo>
                  <a:pt x="345" y="1570"/>
                </a:lnTo>
                <a:lnTo>
                  <a:pt x="317" y="1571"/>
                </a:lnTo>
                <a:lnTo>
                  <a:pt x="300" y="1573"/>
                </a:lnTo>
                <a:lnTo>
                  <a:pt x="283" y="1576"/>
                </a:lnTo>
                <a:lnTo>
                  <a:pt x="265" y="1581"/>
                </a:lnTo>
                <a:lnTo>
                  <a:pt x="245" y="1587"/>
                </a:lnTo>
                <a:lnTo>
                  <a:pt x="225" y="1595"/>
                </a:lnTo>
                <a:lnTo>
                  <a:pt x="204" y="1605"/>
                </a:lnTo>
                <a:lnTo>
                  <a:pt x="186" y="1618"/>
                </a:lnTo>
                <a:lnTo>
                  <a:pt x="166" y="1633"/>
                </a:lnTo>
                <a:lnTo>
                  <a:pt x="147" y="1652"/>
                </a:lnTo>
                <a:lnTo>
                  <a:pt x="130" y="1674"/>
                </a:lnTo>
                <a:lnTo>
                  <a:pt x="130" y="1674"/>
                </a:lnTo>
                <a:lnTo>
                  <a:pt x="122" y="1686"/>
                </a:lnTo>
                <a:lnTo>
                  <a:pt x="114" y="1702"/>
                </a:lnTo>
                <a:lnTo>
                  <a:pt x="97" y="1737"/>
                </a:lnTo>
                <a:lnTo>
                  <a:pt x="82" y="1779"/>
                </a:lnTo>
                <a:lnTo>
                  <a:pt x="68" y="1826"/>
                </a:lnTo>
                <a:lnTo>
                  <a:pt x="54" y="1878"/>
                </a:lnTo>
                <a:lnTo>
                  <a:pt x="42" y="1934"/>
                </a:lnTo>
                <a:lnTo>
                  <a:pt x="29" y="1993"/>
                </a:lnTo>
                <a:lnTo>
                  <a:pt x="20" y="2054"/>
                </a:lnTo>
                <a:lnTo>
                  <a:pt x="12" y="2114"/>
                </a:lnTo>
                <a:lnTo>
                  <a:pt x="6" y="2175"/>
                </a:lnTo>
                <a:lnTo>
                  <a:pt x="1" y="2234"/>
                </a:lnTo>
                <a:lnTo>
                  <a:pt x="0" y="2289"/>
                </a:lnTo>
                <a:lnTo>
                  <a:pt x="0" y="2342"/>
                </a:lnTo>
                <a:lnTo>
                  <a:pt x="4" y="2390"/>
                </a:lnTo>
                <a:lnTo>
                  <a:pt x="6" y="2412"/>
                </a:lnTo>
                <a:lnTo>
                  <a:pt x="11" y="2432"/>
                </a:lnTo>
                <a:lnTo>
                  <a:pt x="14" y="2451"/>
                </a:lnTo>
                <a:lnTo>
                  <a:pt x="20" y="2468"/>
                </a:lnTo>
                <a:lnTo>
                  <a:pt x="20" y="2468"/>
                </a:lnTo>
                <a:lnTo>
                  <a:pt x="31" y="2499"/>
                </a:lnTo>
                <a:lnTo>
                  <a:pt x="45" y="2525"/>
                </a:lnTo>
                <a:lnTo>
                  <a:pt x="59" y="2548"/>
                </a:lnTo>
                <a:lnTo>
                  <a:pt x="74" y="2567"/>
                </a:lnTo>
                <a:lnTo>
                  <a:pt x="90" y="2584"/>
                </a:lnTo>
                <a:lnTo>
                  <a:pt x="107" y="2598"/>
                </a:lnTo>
                <a:lnTo>
                  <a:pt x="124" y="2609"/>
                </a:lnTo>
                <a:lnTo>
                  <a:pt x="141" y="2617"/>
                </a:lnTo>
                <a:lnTo>
                  <a:pt x="159" y="2621"/>
                </a:lnTo>
                <a:lnTo>
                  <a:pt x="176" y="2623"/>
                </a:lnTo>
                <a:lnTo>
                  <a:pt x="195" y="2623"/>
                </a:lnTo>
                <a:lnTo>
                  <a:pt x="212" y="2620"/>
                </a:lnTo>
                <a:lnTo>
                  <a:pt x="231" y="2615"/>
                </a:lnTo>
                <a:lnTo>
                  <a:pt x="246" y="2609"/>
                </a:lnTo>
                <a:lnTo>
                  <a:pt x="263" y="2600"/>
                </a:lnTo>
                <a:lnTo>
                  <a:pt x="279" y="2587"/>
                </a:lnTo>
                <a:lnTo>
                  <a:pt x="279" y="2587"/>
                </a:lnTo>
                <a:lnTo>
                  <a:pt x="293" y="2575"/>
                </a:lnTo>
                <a:lnTo>
                  <a:pt x="307" y="2558"/>
                </a:lnTo>
                <a:lnTo>
                  <a:pt x="321" y="2537"/>
                </a:lnTo>
                <a:lnTo>
                  <a:pt x="335" y="2517"/>
                </a:lnTo>
                <a:lnTo>
                  <a:pt x="347" y="2496"/>
                </a:lnTo>
                <a:lnTo>
                  <a:pt x="359" y="2472"/>
                </a:lnTo>
                <a:lnTo>
                  <a:pt x="381" y="2426"/>
                </a:lnTo>
                <a:lnTo>
                  <a:pt x="400" y="2381"/>
                </a:lnTo>
                <a:lnTo>
                  <a:pt x="414" y="2345"/>
                </a:lnTo>
                <a:lnTo>
                  <a:pt x="426" y="2311"/>
                </a:lnTo>
                <a:lnTo>
                  <a:pt x="426" y="2311"/>
                </a:lnTo>
                <a:lnTo>
                  <a:pt x="432" y="2300"/>
                </a:lnTo>
                <a:lnTo>
                  <a:pt x="445" y="2283"/>
                </a:lnTo>
                <a:lnTo>
                  <a:pt x="445" y="2283"/>
                </a:lnTo>
                <a:lnTo>
                  <a:pt x="448" y="2271"/>
                </a:lnTo>
                <a:lnTo>
                  <a:pt x="454" y="2246"/>
                </a:lnTo>
                <a:lnTo>
                  <a:pt x="466" y="2173"/>
                </a:lnTo>
                <a:lnTo>
                  <a:pt x="482" y="2071"/>
                </a:lnTo>
                <a:lnTo>
                  <a:pt x="491" y="1987"/>
                </a:lnTo>
                <a:lnTo>
                  <a:pt x="610" y="1987"/>
                </a:lnTo>
                <a:lnTo>
                  <a:pt x="666" y="2080"/>
                </a:lnTo>
                <a:lnTo>
                  <a:pt x="666" y="2080"/>
                </a:lnTo>
                <a:lnTo>
                  <a:pt x="658" y="2100"/>
                </a:lnTo>
                <a:lnTo>
                  <a:pt x="644" y="2147"/>
                </a:lnTo>
                <a:lnTo>
                  <a:pt x="637" y="2171"/>
                </a:lnTo>
                <a:lnTo>
                  <a:pt x="630" y="2193"/>
                </a:lnTo>
                <a:lnTo>
                  <a:pt x="627" y="2210"/>
                </a:lnTo>
                <a:lnTo>
                  <a:pt x="627" y="2215"/>
                </a:lnTo>
                <a:lnTo>
                  <a:pt x="629" y="2218"/>
                </a:lnTo>
                <a:lnTo>
                  <a:pt x="629" y="2218"/>
                </a:lnTo>
                <a:lnTo>
                  <a:pt x="635" y="2221"/>
                </a:lnTo>
                <a:lnTo>
                  <a:pt x="646" y="2223"/>
                </a:lnTo>
                <a:lnTo>
                  <a:pt x="674" y="2226"/>
                </a:lnTo>
                <a:lnTo>
                  <a:pt x="711" y="2227"/>
                </a:lnTo>
                <a:lnTo>
                  <a:pt x="711" y="2227"/>
                </a:lnTo>
                <a:lnTo>
                  <a:pt x="710" y="2243"/>
                </a:lnTo>
                <a:lnTo>
                  <a:pt x="710" y="2257"/>
                </a:lnTo>
                <a:lnTo>
                  <a:pt x="710" y="2275"/>
                </a:lnTo>
                <a:lnTo>
                  <a:pt x="711" y="2294"/>
                </a:lnTo>
                <a:lnTo>
                  <a:pt x="714" y="2303"/>
                </a:lnTo>
                <a:lnTo>
                  <a:pt x="717" y="2313"/>
                </a:lnTo>
                <a:lnTo>
                  <a:pt x="720" y="2320"/>
                </a:lnTo>
                <a:lnTo>
                  <a:pt x="725" y="2328"/>
                </a:lnTo>
                <a:lnTo>
                  <a:pt x="731" y="2334"/>
                </a:lnTo>
                <a:lnTo>
                  <a:pt x="739" y="2339"/>
                </a:lnTo>
                <a:lnTo>
                  <a:pt x="739" y="2339"/>
                </a:lnTo>
                <a:lnTo>
                  <a:pt x="765" y="2351"/>
                </a:lnTo>
                <a:lnTo>
                  <a:pt x="779" y="2361"/>
                </a:lnTo>
                <a:lnTo>
                  <a:pt x="784" y="2365"/>
                </a:lnTo>
                <a:lnTo>
                  <a:pt x="785" y="2367"/>
                </a:lnTo>
                <a:lnTo>
                  <a:pt x="785" y="2367"/>
                </a:lnTo>
                <a:lnTo>
                  <a:pt x="782" y="2379"/>
                </a:lnTo>
                <a:lnTo>
                  <a:pt x="776" y="2409"/>
                </a:lnTo>
                <a:lnTo>
                  <a:pt x="773" y="2426"/>
                </a:lnTo>
                <a:lnTo>
                  <a:pt x="771" y="2443"/>
                </a:lnTo>
                <a:lnTo>
                  <a:pt x="773" y="2457"/>
                </a:lnTo>
                <a:lnTo>
                  <a:pt x="775" y="2463"/>
                </a:lnTo>
                <a:lnTo>
                  <a:pt x="776" y="2468"/>
                </a:lnTo>
                <a:lnTo>
                  <a:pt x="776" y="2468"/>
                </a:lnTo>
                <a:lnTo>
                  <a:pt x="779" y="2471"/>
                </a:lnTo>
                <a:lnTo>
                  <a:pt x="784" y="2474"/>
                </a:lnTo>
                <a:lnTo>
                  <a:pt x="792" y="2479"/>
                </a:lnTo>
                <a:lnTo>
                  <a:pt x="802" y="2480"/>
                </a:lnTo>
                <a:lnTo>
                  <a:pt x="813" y="2480"/>
                </a:lnTo>
                <a:lnTo>
                  <a:pt x="833" y="2479"/>
                </a:lnTo>
                <a:lnTo>
                  <a:pt x="841" y="2477"/>
                </a:lnTo>
                <a:lnTo>
                  <a:pt x="841" y="2477"/>
                </a:lnTo>
                <a:lnTo>
                  <a:pt x="844" y="2486"/>
                </a:lnTo>
                <a:lnTo>
                  <a:pt x="857" y="2513"/>
                </a:lnTo>
                <a:lnTo>
                  <a:pt x="875" y="2548"/>
                </a:lnTo>
                <a:lnTo>
                  <a:pt x="888" y="2570"/>
                </a:lnTo>
                <a:lnTo>
                  <a:pt x="903" y="2590"/>
                </a:lnTo>
                <a:lnTo>
                  <a:pt x="919" y="2612"/>
                </a:lnTo>
                <a:lnTo>
                  <a:pt x="937" y="2632"/>
                </a:lnTo>
                <a:lnTo>
                  <a:pt x="957" y="2651"/>
                </a:lnTo>
                <a:lnTo>
                  <a:pt x="981" y="2666"/>
                </a:lnTo>
                <a:lnTo>
                  <a:pt x="992" y="2674"/>
                </a:lnTo>
                <a:lnTo>
                  <a:pt x="1004" y="2680"/>
                </a:lnTo>
                <a:lnTo>
                  <a:pt x="1018" y="2686"/>
                </a:lnTo>
                <a:lnTo>
                  <a:pt x="1032" y="2691"/>
                </a:lnTo>
                <a:lnTo>
                  <a:pt x="1046" y="2694"/>
                </a:lnTo>
                <a:lnTo>
                  <a:pt x="1060" y="2697"/>
                </a:lnTo>
                <a:lnTo>
                  <a:pt x="1075" y="2699"/>
                </a:lnTo>
                <a:lnTo>
                  <a:pt x="1091" y="2699"/>
                </a:lnTo>
                <a:lnTo>
                  <a:pt x="1091" y="2699"/>
                </a:lnTo>
                <a:lnTo>
                  <a:pt x="1106" y="2697"/>
                </a:lnTo>
                <a:lnTo>
                  <a:pt x="1122" y="2694"/>
                </a:lnTo>
                <a:lnTo>
                  <a:pt x="1137" y="2691"/>
                </a:lnTo>
                <a:lnTo>
                  <a:pt x="1151" y="2686"/>
                </a:lnTo>
                <a:lnTo>
                  <a:pt x="1167" y="2680"/>
                </a:lnTo>
                <a:lnTo>
                  <a:pt x="1181" y="2672"/>
                </a:lnTo>
                <a:lnTo>
                  <a:pt x="1195" y="2665"/>
                </a:lnTo>
                <a:lnTo>
                  <a:pt x="1208" y="2655"/>
                </a:lnTo>
                <a:lnTo>
                  <a:pt x="1235" y="2635"/>
                </a:lnTo>
                <a:lnTo>
                  <a:pt x="1260" y="2610"/>
                </a:lnTo>
                <a:lnTo>
                  <a:pt x="1283" y="2582"/>
                </a:lnTo>
                <a:lnTo>
                  <a:pt x="1306" y="2553"/>
                </a:lnTo>
                <a:lnTo>
                  <a:pt x="1326" y="2520"/>
                </a:lnTo>
                <a:lnTo>
                  <a:pt x="1345" y="2486"/>
                </a:lnTo>
                <a:lnTo>
                  <a:pt x="1363" y="2451"/>
                </a:lnTo>
                <a:lnTo>
                  <a:pt x="1379" y="2415"/>
                </a:lnTo>
                <a:lnTo>
                  <a:pt x="1393" y="2378"/>
                </a:lnTo>
                <a:lnTo>
                  <a:pt x="1405" y="2339"/>
                </a:lnTo>
                <a:lnTo>
                  <a:pt x="1415" y="2302"/>
                </a:lnTo>
                <a:lnTo>
                  <a:pt x="1422" y="2265"/>
                </a:lnTo>
                <a:lnTo>
                  <a:pt x="1422" y="2265"/>
                </a:lnTo>
                <a:lnTo>
                  <a:pt x="1433" y="2198"/>
                </a:lnTo>
                <a:lnTo>
                  <a:pt x="1439" y="2142"/>
                </a:lnTo>
                <a:lnTo>
                  <a:pt x="1441" y="2097"/>
                </a:lnTo>
                <a:lnTo>
                  <a:pt x="1441" y="2061"/>
                </a:lnTo>
                <a:lnTo>
                  <a:pt x="1438" y="2037"/>
                </a:lnTo>
                <a:lnTo>
                  <a:pt x="1436" y="2019"/>
                </a:lnTo>
                <a:lnTo>
                  <a:pt x="1432" y="2006"/>
                </a:lnTo>
                <a:lnTo>
                  <a:pt x="1432" y="2006"/>
                </a:lnTo>
                <a:lnTo>
                  <a:pt x="1435" y="2007"/>
                </a:lnTo>
                <a:lnTo>
                  <a:pt x="1438" y="2007"/>
                </a:lnTo>
                <a:lnTo>
                  <a:pt x="1441" y="2006"/>
                </a:lnTo>
                <a:lnTo>
                  <a:pt x="1444" y="2002"/>
                </a:lnTo>
                <a:lnTo>
                  <a:pt x="1447" y="1998"/>
                </a:lnTo>
                <a:lnTo>
                  <a:pt x="1449" y="1990"/>
                </a:lnTo>
                <a:lnTo>
                  <a:pt x="1450" y="1979"/>
                </a:lnTo>
                <a:lnTo>
                  <a:pt x="1450" y="1979"/>
                </a:lnTo>
                <a:lnTo>
                  <a:pt x="1447" y="1959"/>
                </a:lnTo>
                <a:lnTo>
                  <a:pt x="1441" y="1930"/>
                </a:lnTo>
                <a:lnTo>
                  <a:pt x="1428" y="1892"/>
                </a:lnTo>
                <a:lnTo>
                  <a:pt x="1415" y="1849"/>
                </a:lnTo>
                <a:lnTo>
                  <a:pt x="1396" y="1804"/>
                </a:lnTo>
                <a:lnTo>
                  <a:pt x="1376" y="1757"/>
                </a:lnTo>
                <a:lnTo>
                  <a:pt x="1354" y="1714"/>
                </a:lnTo>
                <a:lnTo>
                  <a:pt x="1342" y="1692"/>
                </a:lnTo>
                <a:lnTo>
                  <a:pt x="1331" y="1674"/>
                </a:lnTo>
                <a:lnTo>
                  <a:pt x="1331" y="1674"/>
                </a:lnTo>
                <a:lnTo>
                  <a:pt x="1318" y="1657"/>
                </a:lnTo>
                <a:lnTo>
                  <a:pt x="1306" y="1641"/>
                </a:lnTo>
                <a:lnTo>
                  <a:pt x="1294" y="1627"/>
                </a:lnTo>
                <a:lnTo>
                  <a:pt x="1283" y="1616"/>
                </a:lnTo>
                <a:lnTo>
                  <a:pt x="1261" y="1596"/>
                </a:lnTo>
                <a:lnTo>
                  <a:pt x="1241" y="1582"/>
                </a:lnTo>
                <a:lnTo>
                  <a:pt x="1225" y="1573"/>
                </a:lnTo>
                <a:lnTo>
                  <a:pt x="1212" y="1567"/>
                </a:lnTo>
                <a:lnTo>
                  <a:pt x="1201" y="1564"/>
                </a:lnTo>
                <a:lnTo>
                  <a:pt x="1072" y="1564"/>
                </a:lnTo>
                <a:lnTo>
                  <a:pt x="1081" y="1536"/>
                </a:lnTo>
                <a:lnTo>
                  <a:pt x="1154" y="1480"/>
                </a:lnTo>
                <a:lnTo>
                  <a:pt x="1154" y="1443"/>
                </a:lnTo>
                <a:lnTo>
                  <a:pt x="1201" y="1415"/>
                </a:lnTo>
                <a:lnTo>
                  <a:pt x="1201" y="1415"/>
                </a:lnTo>
                <a:lnTo>
                  <a:pt x="1208" y="1407"/>
                </a:lnTo>
                <a:lnTo>
                  <a:pt x="1224" y="1385"/>
                </a:lnTo>
                <a:lnTo>
                  <a:pt x="1233" y="1371"/>
                </a:lnTo>
                <a:lnTo>
                  <a:pt x="1239" y="1357"/>
                </a:lnTo>
                <a:lnTo>
                  <a:pt x="1246" y="1345"/>
                </a:lnTo>
                <a:lnTo>
                  <a:pt x="1247" y="1332"/>
                </a:lnTo>
                <a:lnTo>
                  <a:pt x="1247" y="1332"/>
                </a:lnTo>
                <a:lnTo>
                  <a:pt x="1246" y="1317"/>
                </a:lnTo>
                <a:lnTo>
                  <a:pt x="1241" y="1298"/>
                </a:lnTo>
                <a:lnTo>
                  <a:pt x="1229" y="1252"/>
                </a:lnTo>
                <a:lnTo>
                  <a:pt x="1216" y="1208"/>
                </a:lnTo>
                <a:lnTo>
                  <a:pt x="1212" y="1193"/>
                </a:lnTo>
                <a:lnTo>
                  <a:pt x="1210" y="1185"/>
                </a:lnTo>
                <a:lnTo>
                  <a:pt x="1210" y="1185"/>
                </a:lnTo>
                <a:lnTo>
                  <a:pt x="1205" y="1159"/>
                </a:lnTo>
                <a:lnTo>
                  <a:pt x="1196" y="1115"/>
                </a:lnTo>
                <a:lnTo>
                  <a:pt x="1182" y="1055"/>
                </a:lnTo>
                <a:lnTo>
                  <a:pt x="1128" y="805"/>
                </a:lnTo>
                <a:lnTo>
                  <a:pt x="1091" y="529"/>
                </a:lnTo>
                <a:lnTo>
                  <a:pt x="1091" y="529"/>
                </a:lnTo>
                <a:lnTo>
                  <a:pt x="1078" y="490"/>
                </a:lnTo>
                <a:lnTo>
                  <a:pt x="1069" y="461"/>
                </a:lnTo>
                <a:lnTo>
                  <a:pt x="1063" y="445"/>
                </a:lnTo>
                <a:lnTo>
                  <a:pt x="1063" y="445"/>
                </a:lnTo>
                <a:lnTo>
                  <a:pt x="1024" y="402"/>
                </a:lnTo>
                <a:lnTo>
                  <a:pt x="988" y="363"/>
                </a:lnTo>
                <a:lnTo>
                  <a:pt x="851" y="307"/>
                </a:lnTo>
                <a:lnTo>
                  <a:pt x="841" y="270"/>
                </a:lnTo>
                <a:lnTo>
                  <a:pt x="841" y="270"/>
                </a:lnTo>
                <a:lnTo>
                  <a:pt x="844" y="259"/>
                </a:lnTo>
                <a:lnTo>
                  <a:pt x="847" y="253"/>
                </a:lnTo>
                <a:lnTo>
                  <a:pt x="849" y="251"/>
                </a:lnTo>
                <a:lnTo>
                  <a:pt x="851" y="251"/>
                </a:lnTo>
                <a:lnTo>
                  <a:pt x="851" y="251"/>
                </a:lnTo>
                <a:lnTo>
                  <a:pt x="852" y="253"/>
                </a:lnTo>
                <a:lnTo>
                  <a:pt x="854" y="251"/>
                </a:lnTo>
                <a:lnTo>
                  <a:pt x="857" y="247"/>
                </a:lnTo>
                <a:lnTo>
                  <a:pt x="858" y="241"/>
                </a:lnTo>
                <a:lnTo>
                  <a:pt x="860" y="233"/>
                </a:lnTo>
                <a:lnTo>
                  <a:pt x="860" y="233"/>
                </a:lnTo>
                <a:lnTo>
                  <a:pt x="858" y="224"/>
                </a:lnTo>
                <a:lnTo>
                  <a:pt x="857" y="210"/>
                </a:lnTo>
                <a:lnTo>
                  <a:pt x="855" y="199"/>
                </a:lnTo>
                <a:lnTo>
                  <a:pt x="857" y="196"/>
                </a:lnTo>
                <a:lnTo>
                  <a:pt x="860" y="196"/>
                </a:lnTo>
                <a:lnTo>
                  <a:pt x="860" y="196"/>
                </a:lnTo>
                <a:lnTo>
                  <a:pt x="863" y="197"/>
                </a:lnTo>
                <a:lnTo>
                  <a:pt x="864" y="194"/>
                </a:lnTo>
                <a:lnTo>
                  <a:pt x="868" y="185"/>
                </a:lnTo>
                <a:lnTo>
                  <a:pt x="869" y="169"/>
                </a:lnTo>
                <a:lnTo>
                  <a:pt x="869" y="169"/>
                </a:lnTo>
                <a:lnTo>
                  <a:pt x="869" y="123"/>
                </a:lnTo>
                <a:lnTo>
                  <a:pt x="869" y="123"/>
                </a:lnTo>
                <a:lnTo>
                  <a:pt x="869" y="123"/>
                </a:lnTo>
                <a:lnTo>
                  <a:pt x="868" y="123"/>
                </a:lnTo>
                <a:lnTo>
                  <a:pt x="868" y="118"/>
                </a:lnTo>
                <a:lnTo>
                  <a:pt x="864" y="101"/>
                </a:lnTo>
                <a:lnTo>
                  <a:pt x="861" y="84"/>
                </a:lnTo>
                <a:lnTo>
                  <a:pt x="861" y="78"/>
                </a:lnTo>
                <a:lnTo>
                  <a:pt x="860" y="76"/>
                </a:lnTo>
                <a:lnTo>
                  <a:pt x="860" y="76"/>
                </a:lnTo>
                <a:lnTo>
                  <a:pt x="858" y="75"/>
                </a:lnTo>
                <a:lnTo>
                  <a:pt x="855" y="68"/>
                </a:lnTo>
                <a:lnTo>
                  <a:pt x="846" y="51"/>
                </a:lnTo>
                <a:lnTo>
                  <a:pt x="833" y="31"/>
                </a:lnTo>
                <a:lnTo>
                  <a:pt x="827" y="25"/>
                </a:lnTo>
                <a:lnTo>
                  <a:pt x="823" y="20"/>
                </a:lnTo>
                <a:lnTo>
                  <a:pt x="823" y="20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8"/>
                </a:lnTo>
                <a:lnTo>
                  <a:pt x="795" y="6"/>
                </a:lnTo>
                <a:lnTo>
                  <a:pt x="793" y="5"/>
                </a:lnTo>
                <a:lnTo>
                  <a:pt x="785" y="2"/>
                </a:lnTo>
                <a:lnTo>
                  <a:pt x="785" y="2"/>
                </a:lnTo>
                <a:lnTo>
                  <a:pt x="776" y="2"/>
                </a:lnTo>
                <a:lnTo>
                  <a:pt x="768" y="0"/>
                </a:lnTo>
                <a:lnTo>
                  <a:pt x="758" y="2"/>
                </a:lnTo>
                <a:lnTo>
                  <a:pt x="758" y="2"/>
                </a:lnTo>
                <a:lnTo>
                  <a:pt x="751" y="3"/>
                </a:lnTo>
                <a:lnTo>
                  <a:pt x="739" y="2"/>
                </a:lnTo>
                <a:lnTo>
                  <a:pt x="739" y="2"/>
                </a:lnTo>
                <a:lnTo>
                  <a:pt x="728" y="0"/>
                </a:lnTo>
                <a:lnTo>
                  <a:pt x="720" y="2"/>
                </a:lnTo>
                <a:lnTo>
                  <a:pt x="720" y="2"/>
                </a:lnTo>
                <a:lnTo>
                  <a:pt x="711" y="5"/>
                </a:lnTo>
                <a:lnTo>
                  <a:pt x="706" y="3"/>
                </a:lnTo>
                <a:lnTo>
                  <a:pt x="703" y="2"/>
                </a:lnTo>
                <a:lnTo>
                  <a:pt x="703" y="2"/>
                </a:lnTo>
                <a:lnTo>
                  <a:pt x="699" y="0"/>
                </a:lnTo>
                <a:lnTo>
                  <a:pt x="692" y="0"/>
                </a:lnTo>
                <a:lnTo>
                  <a:pt x="688" y="0"/>
                </a:lnTo>
                <a:lnTo>
                  <a:pt x="685" y="2"/>
                </a:lnTo>
                <a:lnTo>
                  <a:pt x="685" y="2"/>
                </a:lnTo>
                <a:close/>
                <a:moveTo>
                  <a:pt x="804" y="1387"/>
                </a:moveTo>
                <a:lnTo>
                  <a:pt x="804" y="1387"/>
                </a:lnTo>
                <a:lnTo>
                  <a:pt x="809" y="1391"/>
                </a:lnTo>
                <a:lnTo>
                  <a:pt x="820" y="1401"/>
                </a:lnTo>
                <a:lnTo>
                  <a:pt x="824" y="1405"/>
                </a:lnTo>
                <a:lnTo>
                  <a:pt x="829" y="1412"/>
                </a:lnTo>
                <a:lnTo>
                  <a:pt x="832" y="1418"/>
                </a:lnTo>
                <a:lnTo>
                  <a:pt x="832" y="1424"/>
                </a:lnTo>
                <a:lnTo>
                  <a:pt x="832" y="1424"/>
                </a:lnTo>
                <a:lnTo>
                  <a:pt x="824" y="1469"/>
                </a:lnTo>
                <a:lnTo>
                  <a:pt x="820" y="1495"/>
                </a:lnTo>
                <a:lnTo>
                  <a:pt x="816" y="1508"/>
                </a:lnTo>
                <a:lnTo>
                  <a:pt x="813" y="1517"/>
                </a:lnTo>
                <a:lnTo>
                  <a:pt x="813" y="1517"/>
                </a:lnTo>
                <a:lnTo>
                  <a:pt x="810" y="1529"/>
                </a:lnTo>
                <a:lnTo>
                  <a:pt x="809" y="1551"/>
                </a:lnTo>
                <a:lnTo>
                  <a:pt x="806" y="1607"/>
                </a:lnTo>
                <a:lnTo>
                  <a:pt x="804" y="1661"/>
                </a:lnTo>
                <a:lnTo>
                  <a:pt x="804" y="1692"/>
                </a:lnTo>
                <a:lnTo>
                  <a:pt x="804" y="1692"/>
                </a:lnTo>
                <a:lnTo>
                  <a:pt x="804" y="1728"/>
                </a:lnTo>
                <a:lnTo>
                  <a:pt x="804" y="1748"/>
                </a:lnTo>
                <a:lnTo>
                  <a:pt x="804" y="1767"/>
                </a:lnTo>
                <a:lnTo>
                  <a:pt x="804" y="1767"/>
                </a:lnTo>
                <a:lnTo>
                  <a:pt x="804" y="1778"/>
                </a:lnTo>
                <a:lnTo>
                  <a:pt x="802" y="1793"/>
                </a:lnTo>
                <a:lnTo>
                  <a:pt x="795" y="1833"/>
                </a:lnTo>
                <a:lnTo>
                  <a:pt x="785" y="1886"/>
                </a:lnTo>
                <a:lnTo>
                  <a:pt x="758" y="1886"/>
                </a:lnTo>
                <a:lnTo>
                  <a:pt x="758" y="1858"/>
                </a:lnTo>
                <a:lnTo>
                  <a:pt x="703" y="1784"/>
                </a:lnTo>
                <a:lnTo>
                  <a:pt x="711" y="1767"/>
                </a:lnTo>
                <a:lnTo>
                  <a:pt x="694" y="1627"/>
                </a:lnTo>
                <a:lnTo>
                  <a:pt x="666" y="1508"/>
                </a:lnTo>
                <a:lnTo>
                  <a:pt x="620" y="1443"/>
                </a:lnTo>
                <a:lnTo>
                  <a:pt x="620" y="1443"/>
                </a:lnTo>
                <a:lnTo>
                  <a:pt x="620" y="1435"/>
                </a:lnTo>
                <a:lnTo>
                  <a:pt x="618" y="1429"/>
                </a:lnTo>
                <a:lnTo>
                  <a:pt x="620" y="1424"/>
                </a:lnTo>
                <a:lnTo>
                  <a:pt x="620" y="1424"/>
                </a:lnTo>
                <a:lnTo>
                  <a:pt x="621" y="1422"/>
                </a:lnTo>
                <a:lnTo>
                  <a:pt x="626" y="1421"/>
                </a:lnTo>
                <a:lnTo>
                  <a:pt x="638" y="1418"/>
                </a:lnTo>
                <a:lnTo>
                  <a:pt x="657" y="1415"/>
                </a:lnTo>
                <a:lnTo>
                  <a:pt x="804" y="1387"/>
                </a:lnTo>
                <a:close/>
                <a:moveTo>
                  <a:pt x="1072" y="2227"/>
                </a:moveTo>
                <a:lnTo>
                  <a:pt x="1072" y="2227"/>
                </a:lnTo>
                <a:lnTo>
                  <a:pt x="1081" y="2223"/>
                </a:lnTo>
                <a:lnTo>
                  <a:pt x="1088" y="2221"/>
                </a:lnTo>
                <a:lnTo>
                  <a:pt x="1095" y="2221"/>
                </a:lnTo>
                <a:lnTo>
                  <a:pt x="1100" y="2221"/>
                </a:lnTo>
                <a:lnTo>
                  <a:pt x="1106" y="2226"/>
                </a:lnTo>
                <a:lnTo>
                  <a:pt x="1109" y="2227"/>
                </a:lnTo>
                <a:lnTo>
                  <a:pt x="1109" y="2227"/>
                </a:lnTo>
                <a:lnTo>
                  <a:pt x="1109" y="2235"/>
                </a:lnTo>
                <a:lnTo>
                  <a:pt x="1111" y="2241"/>
                </a:lnTo>
                <a:lnTo>
                  <a:pt x="1115" y="2249"/>
                </a:lnTo>
                <a:lnTo>
                  <a:pt x="1122" y="2257"/>
                </a:lnTo>
                <a:lnTo>
                  <a:pt x="1126" y="2260"/>
                </a:lnTo>
                <a:lnTo>
                  <a:pt x="1131" y="2261"/>
                </a:lnTo>
                <a:lnTo>
                  <a:pt x="1137" y="2265"/>
                </a:lnTo>
                <a:lnTo>
                  <a:pt x="1145" y="2265"/>
                </a:lnTo>
                <a:lnTo>
                  <a:pt x="1154" y="2266"/>
                </a:lnTo>
                <a:lnTo>
                  <a:pt x="1164" y="2265"/>
                </a:lnTo>
                <a:lnTo>
                  <a:pt x="1164" y="2265"/>
                </a:lnTo>
                <a:lnTo>
                  <a:pt x="1184" y="2261"/>
                </a:lnTo>
                <a:lnTo>
                  <a:pt x="1199" y="2255"/>
                </a:lnTo>
                <a:lnTo>
                  <a:pt x="1213" y="2247"/>
                </a:lnTo>
                <a:lnTo>
                  <a:pt x="1222" y="2240"/>
                </a:lnTo>
                <a:lnTo>
                  <a:pt x="1230" y="2232"/>
                </a:lnTo>
                <a:lnTo>
                  <a:pt x="1235" y="2224"/>
                </a:lnTo>
                <a:lnTo>
                  <a:pt x="1238" y="2218"/>
                </a:lnTo>
                <a:lnTo>
                  <a:pt x="1238" y="2218"/>
                </a:lnTo>
                <a:lnTo>
                  <a:pt x="1236" y="2235"/>
                </a:lnTo>
                <a:lnTo>
                  <a:pt x="1236" y="2247"/>
                </a:lnTo>
                <a:lnTo>
                  <a:pt x="1236" y="2252"/>
                </a:lnTo>
                <a:lnTo>
                  <a:pt x="1238" y="2255"/>
                </a:lnTo>
                <a:lnTo>
                  <a:pt x="1238" y="2255"/>
                </a:lnTo>
                <a:lnTo>
                  <a:pt x="1244" y="2258"/>
                </a:lnTo>
                <a:lnTo>
                  <a:pt x="1253" y="2261"/>
                </a:lnTo>
                <a:lnTo>
                  <a:pt x="1266" y="2265"/>
                </a:lnTo>
                <a:lnTo>
                  <a:pt x="1284" y="2246"/>
                </a:lnTo>
                <a:lnTo>
                  <a:pt x="1294" y="2164"/>
                </a:lnTo>
                <a:lnTo>
                  <a:pt x="1367" y="2173"/>
                </a:lnTo>
                <a:lnTo>
                  <a:pt x="1367" y="2173"/>
                </a:lnTo>
                <a:lnTo>
                  <a:pt x="1365" y="2196"/>
                </a:lnTo>
                <a:lnTo>
                  <a:pt x="1357" y="2254"/>
                </a:lnTo>
                <a:lnTo>
                  <a:pt x="1353" y="2289"/>
                </a:lnTo>
                <a:lnTo>
                  <a:pt x="1346" y="2325"/>
                </a:lnTo>
                <a:lnTo>
                  <a:pt x="1339" y="2358"/>
                </a:lnTo>
                <a:lnTo>
                  <a:pt x="1331" y="2384"/>
                </a:lnTo>
                <a:lnTo>
                  <a:pt x="1331" y="2384"/>
                </a:lnTo>
                <a:lnTo>
                  <a:pt x="1318" y="2413"/>
                </a:lnTo>
                <a:lnTo>
                  <a:pt x="1298" y="2451"/>
                </a:lnTo>
                <a:lnTo>
                  <a:pt x="1286" y="2471"/>
                </a:lnTo>
                <a:lnTo>
                  <a:pt x="1272" y="2493"/>
                </a:lnTo>
                <a:lnTo>
                  <a:pt x="1256" y="2513"/>
                </a:lnTo>
                <a:lnTo>
                  <a:pt x="1241" y="2533"/>
                </a:lnTo>
                <a:lnTo>
                  <a:pt x="1222" y="2553"/>
                </a:lnTo>
                <a:lnTo>
                  <a:pt x="1202" y="2572"/>
                </a:lnTo>
                <a:lnTo>
                  <a:pt x="1182" y="2587"/>
                </a:lnTo>
                <a:lnTo>
                  <a:pt x="1160" y="2601"/>
                </a:lnTo>
                <a:lnTo>
                  <a:pt x="1137" y="2612"/>
                </a:lnTo>
                <a:lnTo>
                  <a:pt x="1114" y="2620"/>
                </a:lnTo>
                <a:lnTo>
                  <a:pt x="1102" y="2623"/>
                </a:lnTo>
                <a:lnTo>
                  <a:pt x="1089" y="2624"/>
                </a:lnTo>
                <a:lnTo>
                  <a:pt x="1075" y="2626"/>
                </a:lnTo>
                <a:lnTo>
                  <a:pt x="1063" y="2624"/>
                </a:lnTo>
                <a:lnTo>
                  <a:pt x="1063" y="2624"/>
                </a:lnTo>
                <a:lnTo>
                  <a:pt x="1050" y="2623"/>
                </a:lnTo>
                <a:lnTo>
                  <a:pt x="1038" y="2621"/>
                </a:lnTo>
                <a:lnTo>
                  <a:pt x="1026" y="2617"/>
                </a:lnTo>
                <a:lnTo>
                  <a:pt x="1015" y="2613"/>
                </a:lnTo>
                <a:lnTo>
                  <a:pt x="996" y="2603"/>
                </a:lnTo>
                <a:lnTo>
                  <a:pt x="979" y="2590"/>
                </a:lnTo>
                <a:lnTo>
                  <a:pt x="964" y="2575"/>
                </a:lnTo>
                <a:lnTo>
                  <a:pt x="951" y="2558"/>
                </a:lnTo>
                <a:lnTo>
                  <a:pt x="940" y="2541"/>
                </a:lnTo>
                <a:lnTo>
                  <a:pt x="931" y="2524"/>
                </a:lnTo>
                <a:lnTo>
                  <a:pt x="923" y="2506"/>
                </a:lnTo>
                <a:lnTo>
                  <a:pt x="919" y="2489"/>
                </a:lnTo>
                <a:lnTo>
                  <a:pt x="911" y="2460"/>
                </a:lnTo>
                <a:lnTo>
                  <a:pt x="906" y="2438"/>
                </a:lnTo>
                <a:lnTo>
                  <a:pt x="906" y="2430"/>
                </a:lnTo>
                <a:lnTo>
                  <a:pt x="906" y="2430"/>
                </a:lnTo>
                <a:lnTo>
                  <a:pt x="940" y="2432"/>
                </a:lnTo>
                <a:lnTo>
                  <a:pt x="965" y="2432"/>
                </a:lnTo>
                <a:lnTo>
                  <a:pt x="979" y="2430"/>
                </a:lnTo>
                <a:lnTo>
                  <a:pt x="979" y="2430"/>
                </a:lnTo>
                <a:lnTo>
                  <a:pt x="984" y="2429"/>
                </a:lnTo>
                <a:lnTo>
                  <a:pt x="988" y="2424"/>
                </a:lnTo>
                <a:lnTo>
                  <a:pt x="998" y="2412"/>
                </a:lnTo>
                <a:lnTo>
                  <a:pt x="998" y="2412"/>
                </a:lnTo>
                <a:lnTo>
                  <a:pt x="999" y="2407"/>
                </a:lnTo>
                <a:lnTo>
                  <a:pt x="999" y="2399"/>
                </a:lnTo>
                <a:lnTo>
                  <a:pt x="996" y="2381"/>
                </a:lnTo>
                <a:lnTo>
                  <a:pt x="988" y="2358"/>
                </a:lnTo>
                <a:lnTo>
                  <a:pt x="1007" y="2339"/>
                </a:lnTo>
                <a:lnTo>
                  <a:pt x="998" y="2237"/>
                </a:lnTo>
                <a:lnTo>
                  <a:pt x="998" y="2237"/>
                </a:lnTo>
                <a:lnTo>
                  <a:pt x="1005" y="2238"/>
                </a:lnTo>
                <a:lnTo>
                  <a:pt x="1026" y="2238"/>
                </a:lnTo>
                <a:lnTo>
                  <a:pt x="1038" y="2238"/>
                </a:lnTo>
                <a:lnTo>
                  <a:pt x="1049" y="2237"/>
                </a:lnTo>
                <a:lnTo>
                  <a:pt x="1061" y="2234"/>
                </a:lnTo>
                <a:lnTo>
                  <a:pt x="1072" y="2227"/>
                </a:lnTo>
                <a:lnTo>
                  <a:pt x="1072" y="2227"/>
                </a:lnTo>
                <a:close/>
                <a:moveTo>
                  <a:pt x="739" y="1933"/>
                </a:moveTo>
                <a:lnTo>
                  <a:pt x="758" y="1951"/>
                </a:lnTo>
                <a:lnTo>
                  <a:pt x="758" y="2033"/>
                </a:lnTo>
                <a:lnTo>
                  <a:pt x="758" y="2033"/>
                </a:lnTo>
                <a:lnTo>
                  <a:pt x="756" y="2043"/>
                </a:lnTo>
                <a:lnTo>
                  <a:pt x="753" y="2054"/>
                </a:lnTo>
                <a:lnTo>
                  <a:pt x="739" y="2082"/>
                </a:lnTo>
                <a:lnTo>
                  <a:pt x="720" y="2117"/>
                </a:lnTo>
                <a:lnTo>
                  <a:pt x="694" y="2108"/>
                </a:lnTo>
                <a:lnTo>
                  <a:pt x="694" y="2108"/>
                </a:lnTo>
                <a:lnTo>
                  <a:pt x="686" y="2061"/>
                </a:lnTo>
                <a:lnTo>
                  <a:pt x="683" y="2027"/>
                </a:lnTo>
                <a:lnTo>
                  <a:pt x="683" y="2013"/>
                </a:lnTo>
                <a:lnTo>
                  <a:pt x="685" y="2006"/>
                </a:lnTo>
                <a:lnTo>
                  <a:pt x="685" y="2006"/>
                </a:lnTo>
                <a:lnTo>
                  <a:pt x="686" y="1996"/>
                </a:lnTo>
                <a:lnTo>
                  <a:pt x="686" y="1984"/>
                </a:lnTo>
                <a:lnTo>
                  <a:pt x="685" y="1968"/>
                </a:lnTo>
                <a:lnTo>
                  <a:pt x="685" y="1951"/>
                </a:lnTo>
                <a:lnTo>
                  <a:pt x="685" y="1951"/>
                </a:lnTo>
                <a:lnTo>
                  <a:pt x="685" y="1947"/>
                </a:lnTo>
                <a:lnTo>
                  <a:pt x="686" y="1942"/>
                </a:lnTo>
                <a:lnTo>
                  <a:pt x="689" y="1939"/>
                </a:lnTo>
                <a:lnTo>
                  <a:pt x="692" y="1937"/>
                </a:lnTo>
                <a:lnTo>
                  <a:pt x="702" y="1934"/>
                </a:lnTo>
                <a:lnTo>
                  <a:pt x="711" y="1933"/>
                </a:lnTo>
                <a:lnTo>
                  <a:pt x="731" y="1931"/>
                </a:lnTo>
                <a:lnTo>
                  <a:pt x="739" y="1933"/>
                </a:lnTo>
                <a:lnTo>
                  <a:pt x="739" y="1933"/>
                </a:lnTo>
                <a:close/>
                <a:moveTo>
                  <a:pt x="527" y="676"/>
                </a:moveTo>
                <a:lnTo>
                  <a:pt x="527" y="676"/>
                </a:lnTo>
                <a:lnTo>
                  <a:pt x="582" y="648"/>
                </a:lnTo>
                <a:lnTo>
                  <a:pt x="582" y="648"/>
                </a:lnTo>
                <a:lnTo>
                  <a:pt x="584" y="648"/>
                </a:lnTo>
                <a:lnTo>
                  <a:pt x="587" y="648"/>
                </a:lnTo>
                <a:lnTo>
                  <a:pt x="590" y="653"/>
                </a:lnTo>
                <a:lnTo>
                  <a:pt x="601" y="667"/>
                </a:lnTo>
                <a:lnTo>
                  <a:pt x="601" y="667"/>
                </a:lnTo>
                <a:lnTo>
                  <a:pt x="604" y="675"/>
                </a:lnTo>
                <a:lnTo>
                  <a:pt x="609" y="686"/>
                </a:lnTo>
                <a:lnTo>
                  <a:pt x="620" y="717"/>
                </a:lnTo>
                <a:lnTo>
                  <a:pt x="638" y="779"/>
                </a:lnTo>
                <a:lnTo>
                  <a:pt x="638" y="779"/>
                </a:lnTo>
                <a:lnTo>
                  <a:pt x="641" y="793"/>
                </a:lnTo>
                <a:lnTo>
                  <a:pt x="646" y="811"/>
                </a:lnTo>
                <a:lnTo>
                  <a:pt x="654" y="858"/>
                </a:lnTo>
                <a:lnTo>
                  <a:pt x="660" y="898"/>
                </a:lnTo>
                <a:lnTo>
                  <a:pt x="663" y="911"/>
                </a:lnTo>
                <a:lnTo>
                  <a:pt x="666" y="917"/>
                </a:lnTo>
                <a:lnTo>
                  <a:pt x="666" y="917"/>
                </a:lnTo>
                <a:lnTo>
                  <a:pt x="668" y="921"/>
                </a:lnTo>
                <a:lnTo>
                  <a:pt x="669" y="934"/>
                </a:lnTo>
                <a:lnTo>
                  <a:pt x="672" y="968"/>
                </a:lnTo>
                <a:lnTo>
                  <a:pt x="675" y="1018"/>
                </a:lnTo>
                <a:lnTo>
                  <a:pt x="675" y="1018"/>
                </a:lnTo>
                <a:lnTo>
                  <a:pt x="649" y="1021"/>
                </a:lnTo>
                <a:lnTo>
                  <a:pt x="627" y="1024"/>
                </a:lnTo>
                <a:lnTo>
                  <a:pt x="610" y="1027"/>
                </a:lnTo>
                <a:lnTo>
                  <a:pt x="610" y="1027"/>
                </a:lnTo>
                <a:lnTo>
                  <a:pt x="592" y="1033"/>
                </a:lnTo>
                <a:lnTo>
                  <a:pt x="568" y="1042"/>
                </a:lnTo>
                <a:lnTo>
                  <a:pt x="536" y="1055"/>
                </a:lnTo>
                <a:lnTo>
                  <a:pt x="536" y="1055"/>
                </a:lnTo>
                <a:lnTo>
                  <a:pt x="530" y="1056"/>
                </a:lnTo>
                <a:lnTo>
                  <a:pt x="522" y="1056"/>
                </a:lnTo>
                <a:lnTo>
                  <a:pt x="508" y="1055"/>
                </a:lnTo>
                <a:lnTo>
                  <a:pt x="508" y="1055"/>
                </a:lnTo>
                <a:lnTo>
                  <a:pt x="505" y="1053"/>
                </a:lnTo>
                <a:lnTo>
                  <a:pt x="499" y="1050"/>
                </a:lnTo>
                <a:lnTo>
                  <a:pt x="486" y="1047"/>
                </a:lnTo>
                <a:lnTo>
                  <a:pt x="472" y="1046"/>
                </a:lnTo>
                <a:lnTo>
                  <a:pt x="472" y="1046"/>
                </a:lnTo>
                <a:lnTo>
                  <a:pt x="458" y="1047"/>
                </a:lnTo>
                <a:lnTo>
                  <a:pt x="449" y="1050"/>
                </a:lnTo>
                <a:lnTo>
                  <a:pt x="445" y="1053"/>
                </a:lnTo>
                <a:lnTo>
                  <a:pt x="445" y="1055"/>
                </a:lnTo>
                <a:lnTo>
                  <a:pt x="426" y="1046"/>
                </a:lnTo>
                <a:lnTo>
                  <a:pt x="426" y="1046"/>
                </a:lnTo>
                <a:lnTo>
                  <a:pt x="395" y="1032"/>
                </a:lnTo>
                <a:lnTo>
                  <a:pt x="373" y="1022"/>
                </a:lnTo>
                <a:lnTo>
                  <a:pt x="361" y="1018"/>
                </a:lnTo>
                <a:lnTo>
                  <a:pt x="361" y="1018"/>
                </a:lnTo>
                <a:lnTo>
                  <a:pt x="355" y="1014"/>
                </a:lnTo>
                <a:lnTo>
                  <a:pt x="345" y="1008"/>
                </a:lnTo>
                <a:lnTo>
                  <a:pt x="333" y="999"/>
                </a:lnTo>
                <a:lnTo>
                  <a:pt x="333" y="999"/>
                </a:lnTo>
                <a:lnTo>
                  <a:pt x="296" y="990"/>
                </a:lnTo>
                <a:lnTo>
                  <a:pt x="296" y="990"/>
                </a:lnTo>
                <a:lnTo>
                  <a:pt x="290" y="987"/>
                </a:lnTo>
                <a:lnTo>
                  <a:pt x="282" y="979"/>
                </a:lnTo>
                <a:lnTo>
                  <a:pt x="274" y="973"/>
                </a:lnTo>
                <a:lnTo>
                  <a:pt x="271" y="971"/>
                </a:lnTo>
                <a:lnTo>
                  <a:pt x="269" y="973"/>
                </a:lnTo>
                <a:lnTo>
                  <a:pt x="269" y="973"/>
                </a:lnTo>
                <a:lnTo>
                  <a:pt x="268" y="973"/>
                </a:lnTo>
                <a:lnTo>
                  <a:pt x="268" y="971"/>
                </a:lnTo>
                <a:lnTo>
                  <a:pt x="268" y="965"/>
                </a:lnTo>
                <a:lnTo>
                  <a:pt x="268" y="948"/>
                </a:lnTo>
                <a:lnTo>
                  <a:pt x="269" y="940"/>
                </a:lnTo>
                <a:lnTo>
                  <a:pt x="273" y="932"/>
                </a:lnTo>
                <a:lnTo>
                  <a:pt x="274" y="926"/>
                </a:lnTo>
                <a:lnTo>
                  <a:pt x="276" y="926"/>
                </a:lnTo>
                <a:lnTo>
                  <a:pt x="279" y="926"/>
                </a:lnTo>
                <a:lnTo>
                  <a:pt x="279" y="926"/>
                </a:lnTo>
                <a:lnTo>
                  <a:pt x="280" y="926"/>
                </a:lnTo>
                <a:lnTo>
                  <a:pt x="283" y="925"/>
                </a:lnTo>
                <a:lnTo>
                  <a:pt x="294" y="917"/>
                </a:lnTo>
                <a:lnTo>
                  <a:pt x="324" y="889"/>
                </a:lnTo>
                <a:lnTo>
                  <a:pt x="361" y="852"/>
                </a:lnTo>
                <a:lnTo>
                  <a:pt x="398" y="814"/>
                </a:lnTo>
                <a:lnTo>
                  <a:pt x="398" y="814"/>
                </a:lnTo>
                <a:lnTo>
                  <a:pt x="438" y="774"/>
                </a:lnTo>
                <a:lnTo>
                  <a:pt x="480" y="729"/>
                </a:lnTo>
                <a:lnTo>
                  <a:pt x="527" y="676"/>
                </a:lnTo>
                <a:lnTo>
                  <a:pt x="527" y="676"/>
                </a:lnTo>
                <a:close/>
                <a:moveTo>
                  <a:pt x="527" y="1101"/>
                </a:moveTo>
                <a:lnTo>
                  <a:pt x="527" y="1101"/>
                </a:lnTo>
                <a:lnTo>
                  <a:pt x="528" y="1100"/>
                </a:lnTo>
                <a:lnTo>
                  <a:pt x="530" y="1100"/>
                </a:lnTo>
                <a:lnTo>
                  <a:pt x="536" y="1101"/>
                </a:lnTo>
                <a:lnTo>
                  <a:pt x="536" y="1101"/>
                </a:lnTo>
                <a:lnTo>
                  <a:pt x="544" y="1100"/>
                </a:lnTo>
                <a:lnTo>
                  <a:pt x="558" y="1095"/>
                </a:lnTo>
                <a:lnTo>
                  <a:pt x="593" y="1083"/>
                </a:lnTo>
                <a:lnTo>
                  <a:pt x="629" y="1070"/>
                </a:lnTo>
                <a:lnTo>
                  <a:pt x="648" y="1064"/>
                </a:lnTo>
                <a:lnTo>
                  <a:pt x="648" y="1064"/>
                </a:lnTo>
                <a:lnTo>
                  <a:pt x="649" y="1066"/>
                </a:lnTo>
                <a:lnTo>
                  <a:pt x="649" y="1067"/>
                </a:lnTo>
                <a:lnTo>
                  <a:pt x="651" y="1073"/>
                </a:lnTo>
                <a:lnTo>
                  <a:pt x="649" y="1080"/>
                </a:lnTo>
                <a:lnTo>
                  <a:pt x="648" y="1083"/>
                </a:lnTo>
                <a:lnTo>
                  <a:pt x="648" y="1083"/>
                </a:lnTo>
                <a:lnTo>
                  <a:pt x="638" y="1094"/>
                </a:lnTo>
                <a:lnTo>
                  <a:pt x="632" y="1098"/>
                </a:lnTo>
                <a:lnTo>
                  <a:pt x="629" y="1101"/>
                </a:lnTo>
                <a:lnTo>
                  <a:pt x="629" y="1101"/>
                </a:lnTo>
                <a:lnTo>
                  <a:pt x="624" y="1103"/>
                </a:lnTo>
                <a:lnTo>
                  <a:pt x="615" y="1106"/>
                </a:lnTo>
                <a:lnTo>
                  <a:pt x="607" y="1111"/>
                </a:lnTo>
                <a:lnTo>
                  <a:pt x="604" y="1111"/>
                </a:lnTo>
                <a:lnTo>
                  <a:pt x="601" y="1111"/>
                </a:lnTo>
                <a:lnTo>
                  <a:pt x="601" y="1111"/>
                </a:lnTo>
                <a:lnTo>
                  <a:pt x="598" y="1109"/>
                </a:lnTo>
                <a:lnTo>
                  <a:pt x="595" y="1111"/>
                </a:lnTo>
                <a:lnTo>
                  <a:pt x="572" y="1115"/>
                </a:lnTo>
                <a:lnTo>
                  <a:pt x="572" y="1115"/>
                </a:lnTo>
                <a:lnTo>
                  <a:pt x="565" y="1117"/>
                </a:lnTo>
                <a:lnTo>
                  <a:pt x="561" y="1120"/>
                </a:lnTo>
                <a:lnTo>
                  <a:pt x="558" y="1123"/>
                </a:lnTo>
                <a:lnTo>
                  <a:pt x="555" y="1126"/>
                </a:lnTo>
                <a:lnTo>
                  <a:pt x="551" y="1134"/>
                </a:lnTo>
                <a:lnTo>
                  <a:pt x="551" y="1142"/>
                </a:lnTo>
                <a:lnTo>
                  <a:pt x="551" y="1142"/>
                </a:lnTo>
                <a:lnTo>
                  <a:pt x="536" y="1118"/>
                </a:lnTo>
                <a:lnTo>
                  <a:pt x="530" y="1108"/>
                </a:lnTo>
                <a:lnTo>
                  <a:pt x="528" y="1103"/>
                </a:lnTo>
                <a:lnTo>
                  <a:pt x="527" y="1101"/>
                </a:lnTo>
                <a:lnTo>
                  <a:pt x="527" y="1101"/>
                </a:lnTo>
                <a:close/>
                <a:moveTo>
                  <a:pt x="555" y="1148"/>
                </a:moveTo>
                <a:lnTo>
                  <a:pt x="555" y="1148"/>
                </a:lnTo>
                <a:lnTo>
                  <a:pt x="553" y="1146"/>
                </a:lnTo>
                <a:lnTo>
                  <a:pt x="551" y="1142"/>
                </a:lnTo>
                <a:lnTo>
                  <a:pt x="551" y="1142"/>
                </a:lnTo>
                <a:lnTo>
                  <a:pt x="555" y="1146"/>
                </a:lnTo>
                <a:lnTo>
                  <a:pt x="555" y="1148"/>
                </a:lnTo>
                <a:lnTo>
                  <a:pt x="555" y="1148"/>
                </a:lnTo>
                <a:close/>
                <a:moveTo>
                  <a:pt x="342" y="1757"/>
                </a:moveTo>
                <a:lnTo>
                  <a:pt x="379" y="1776"/>
                </a:lnTo>
                <a:lnTo>
                  <a:pt x="389" y="1830"/>
                </a:lnTo>
                <a:lnTo>
                  <a:pt x="361" y="1914"/>
                </a:lnTo>
                <a:lnTo>
                  <a:pt x="296" y="2089"/>
                </a:lnTo>
                <a:lnTo>
                  <a:pt x="279" y="2061"/>
                </a:lnTo>
                <a:lnTo>
                  <a:pt x="214" y="2061"/>
                </a:lnTo>
                <a:lnTo>
                  <a:pt x="214" y="2061"/>
                </a:lnTo>
                <a:lnTo>
                  <a:pt x="237" y="2009"/>
                </a:lnTo>
                <a:lnTo>
                  <a:pt x="255" y="1971"/>
                </a:lnTo>
                <a:lnTo>
                  <a:pt x="263" y="1957"/>
                </a:lnTo>
                <a:lnTo>
                  <a:pt x="269" y="1951"/>
                </a:lnTo>
                <a:lnTo>
                  <a:pt x="269" y="1951"/>
                </a:lnTo>
                <a:lnTo>
                  <a:pt x="271" y="1948"/>
                </a:lnTo>
                <a:lnTo>
                  <a:pt x="276" y="1940"/>
                </a:lnTo>
                <a:lnTo>
                  <a:pt x="285" y="1917"/>
                </a:lnTo>
                <a:lnTo>
                  <a:pt x="310" y="1850"/>
                </a:lnTo>
                <a:lnTo>
                  <a:pt x="342" y="1757"/>
                </a:lnTo>
                <a:lnTo>
                  <a:pt x="342" y="1757"/>
                </a:lnTo>
                <a:close/>
                <a:moveTo>
                  <a:pt x="296" y="1784"/>
                </a:moveTo>
                <a:lnTo>
                  <a:pt x="296" y="1784"/>
                </a:lnTo>
                <a:lnTo>
                  <a:pt x="234" y="1912"/>
                </a:lnTo>
                <a:lnTo>
                  <a:pt x="189" y="2004"/>
                </a:lnTo>
                <a:lnTo>
                  <a:pt x="167" y="2052"/>
                </a:lnTo>
                <a:lnTo>
                  <a:pt x="167" y="2052"/>
                </a:lnTo>
                <a:lnTo>
                  <a:pt x="159" y="2072"/>
                </a:lnTo>
                <a:lnTo>
                  <a:pt x="156" y="2085"/>
                </a:lnTo>
                <a:lnTo>
                  <a:pt x="156" y="2091"/>
                </a:lnTo>
                <a:lnTo>
                  <a:pt x="158" y="2099"/>
                </a:lnTo>
                <a:lnTo>
                  <a:pt x="158" y="2099"/>
                </a:lnTo>
                <a:lnTo>
                  <a:pt x="163" y="2117"/>
                </a:lnTo>
                <a:lnTo>
                  <a:pt x="169" y="2136"/>
                </a:lnTo>
                <a:lnTo>
                  <a:pt x="172" y="2145"/>
                </a:lnTo>
                <a:lnTo>
                  <a:pt x="176" y="2151"/>
                </a:lnTo>
                <a:lnTo>
                  <a:pt x="181" y="2154"/>
                </a:lnTo>
                <a:lnTo>
                  <a:pt x="183" y="2154"/>
                </a:lnTo>
                <a:lnTo>
                  <a:pt x="186" y="2154"/>
                </a:lnTo>
                <a:lnTo>
                  <a:pt x="186" y="2154"/>
                </a:lnTo>
                <a:lnTo>
                  <a:pt x="190" y="2151"/>
                </a:lnTo>
                <a:lnTo>
                  <a:pt x="195" y="2147"/>
                </a:lnTo>
                <a:lnTo>
                  <a:pt x="200" y="2137"/>
                </a:lnTo>
                <a:lnTo>
                  <a:pt x="203" y="2130"/>
                </a:lnTo>
                <a:lnTo>
                  <a:pt x="204" y="2126"/>
                </a:lnTo>
                <a:lnTo>
                  <a:pt x="204" y="2126"/>
                </a:lnTo>
                <a:lnTo>
                  <a:pt x="235" y="2130"/>
                </a:lnTo>
                <a:lnTo>
                  <a:pt x="257" y="2133"/>
                </a:lnTo>
                <a:lnTo>
                  <a:pt x="265" y="2134"/>
                </a:lnTo>
                <a:lnTo>
                  <a:pt x="269" y="2136"/>
                </a:lnTo>
                <a:lnTo>
                  <a:pt x="269" y="2136"/>
                </a:lnTo>
                <a:lnTo>
                  <a:pt x="271" y="2137"/>
                </a:lnTo>
                <a:lnTo>
                  <a:pt x="277" y="2137"/>
                </a:lnTo>
                <a:lnTo>
                  <a:pt x="290" y="2137"/>
                </a:lnTo>
                <a:lnTo>
                  <a:pt x="305" y="2136"/>
                </a:lnTo>
                <a:lnTo>
                  <a:pt x="314" y="2108"/>
                </a:lnTo>
                <a:lnTo>
                  <a:pt x="398" y="1905"/>
                </a:lnTo>
                <a:lnTo>
                  <a:pt x="398" y="1905"/>
                </a:lnTo>
                <a:lnTo>
                  <a:pt x="400" y="1939"/>
                </a:lnTo>
                <a:lnTo>
                  <a:pt x="400" y="1976"/>
                </a:lnTo>
                <a:lnTo>
                  <a:pt x="400" y="2023"/>
                </a:lnTo>
                <a:lnTo>
                  <a:pt x="398" y="2074"/>
                </a:lnTo>
                <a:lnTo>
                  <a:pt x="393" y="2128"/>
                </a:lnTo>
                <a:lnTo>
                  <a:pt x="389" y="2181"/>
                </a:lnTo>
                <a:lnTo>
                  <a:pt x="384" y="2204"/>
                </a:lnTo>
                <a:lnTo>
                  <a:pt x="379" y="2227"/>
                </a:lnTo>
                <a:lnTo>
                  <a:pt x="379" y="2227"/>
                </a:lnTo>
                <a:lnTo>
                  <a:pt x="373" y="2251"/>
                </a:lnTo>
                <a:lnTo>
                  <a:pt x="366" y="2275"/>
                </a:lnTo>
                <a:lnTo>
                  <a:pt x="348" y="2327"/>
                </a:lnTo>
                <a:lnTo>
                  <a:pt x="338" y="2353"/>
                </a:lnTo>
                <a:lnTo>
                  <a:pt x="325" y="2379"/>
                </a:lnTo>
                <a:lnTo>
                  <a:pt x="313" y="2404"/>
                </a:lnTo>
                <a:lnTo>
                  <a:pt x="299" y="2429"/>
                </a:lnTo>
                <a:lnTo>
                  <a:pt x="285" y="2452"/>
                </a:lnTo>
                <a:lnTo>
                  <a:pt x="269" y="2474"/>
                </a:lnTo>
                <a:lnTo>
                  <a:pt x="255" y="2494"/>
                </a:lnTo>
                <a:lnTo>
                  <a:pt x="240" y="2513"/>
                </a:lnTo>
                <a:lnTo>
                  <a:pt x="223" y="2527"/>
                </a:lnTo>
                <a:lnTo>
                  <a:pt x="207" y="2539"/>
                </a:lnTo>
                <a:lnTo>
                  <a:pt x="192" y="2547"/>
                </a:lnTo>
                <a:lnTo>
                  <a:pt x="184" y="2550"/>
                </a:lnTo>
                <a:lnTo>
                  <a:pt x="176" y="2551"/>
                </a:lnTo>
                <a:lnTo>
                  <a:pt x="176" y="2551"/>
                </a:lnTo>
                <a:lnTo>
                  <a:pt x="169" y="2551"/>
                </a:lnTo>
                <a:lnTo>
                  <a:pt x="161" y="2550"/>
                </a:lnTo>
                <a:lnTo>
                  <a:pt x="153" y="2545"/>
                </a:lnTo>
                <a:lnTo>
                  <a:pt x="145" y="2541"/>
                </a:lnTo>
                <a:lnTo>
                  <a:pt x="139" y="2533"/>
                </a:lnTo>
                <a:lnTo>
                  <a:pt x="132" y="2525"/>
                </a:lnTo>
                <a:lnTo>
                  <a:pt x="124" y="2514"/>
                </a:lnTo>
                <a:lnTo>
                  <a:pt x="118" y="2503"/>
                </a:lnTo>
                <a:lnTo>
                  <a:pt x="105" y="2477"/>
                </a:lnTo>
                <a:lnTo>
                  <a:pt x="93" y="2446"/>
                </a:lnTo>
                <a:lnTo>
                  <a:pt x="82" y="2410"/>
                </a:lnTo>
                <a:lnTo>
                  <a:pt x="73" y="2372"/>
                </a:lnTo>
                <a:lnTo>
                  <a:pt x="65" y="2330"/>
                </a:lnTo>
                <a:lnTo>
                  <a:pt x="59" y="2286"/>
                </a:lnTo>
                <a:lnTo>
                  <a:pt x="54" y="2241"/>
                </a:lnTo>
                <a:lnTo>
                  <a:pt x="53" y="2195"/>
                </a:lnTo>
                <a:lnTo>
                  <a:pt x="51" y="2148"/>
                </a:lnTo>
                <a:lnTo>
                  <a:pt x="54" y="2103"/>
                </a:lnTo>
                <a:lnTo>
                  <a:pt x="59" y="2058"/>
                </a:lnTo>
                <a:lnTo>
                  <a:pt x="66" y="2015"/>
                </a:lnTo>
                <a:lnTo>
                  <a:pt x="66" y="2015"/>
                </a:lnTo>
                <a:lnTo>
                  <a:pt x="76" y="1975"/>
                </a:lnTo>
                <a:lnTo>
                  <a:pt x="87" y="1937"/>
                </a:lnTo>
                <a:lnTo>
                  <a:pt x="97" y="1902"/>
                </a:lnTo>
                <a:lnTo>
                  <a:pt x="111" y="1871"/>
                </a:lnTo>
                <a:lnTo>
                  <a:pt x="125" y="1841"/>
                </a:lnTo>
                <a:lnTo>
                  <a:pt x="139" y="1813"/>
                </a:lnTo>
                <a:lnTo>
                  <a:pt x="155" y="1790"/>
                </a:lnTo>
                <a:lnTo>
                  <a:pt x="169" y="1768"/>
                </a:lnTo>
                <a:lnTo>
                  <a:pt x="183" y="1748"/>
                </a:lnTo>
                <a:lnTo>
                  <a:pt x="197" y="1731"/>
                </a:lnTo>
                <a:lnTo>
                  <a:pt x="211" y="1716"/>
                </a:lnTo>
                <a:lnTo>
                  <a:pt x="223" y="1703"/>
                </a:lnTo>
                <a:lnTo>
                  <a:pt x="245" y="1684"/>
                </a:lnTo>
                <a:lnTo>
                  <a:pt x="260" y="1674"/>
                </a:lnTo>
                <a:lnTo>
                  <a:pt x="260" y="1674"/>
                </a:lnTo>
                <a:lnTo>
                  <a:pt x="271" y="1667"/>
                </a:lnTo>
                <a:lnTo>
                  <a:pt x="282" y="1664"/>
                </a:lnTo>
                <a:lnTo>
                  <a:pt x="293" y="1663"/>
                </a:lnTo>
                <a:lnTo>
                  <a:pt x="304" y="1663"/>
                </a:lnTo>
                <a:lnTo>
                  <a:pt x="319" y="1663"/>
                </a:lnTo>
                <a:lnTo>
                  <a:pt x="324" y="1664"/>
                </a:lnTo>
                <a:lnTo>
                  <a:pt x="314" y="1748"/>
                </a:lnTo>
                <a:lnTo>
                  <a:pt x="296" y="17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862534" y="2671272"/>
            <a:ext cx="559011" cy="1729064"/>
          </a:xfrm>
          <a:custGeom>
            <a:avLst/>
            <a:gdLst>
              <a:gd name="T0" fmla="*/ 780 w 836"/>
              <a:gd name="T1" fmla="*/ 975 h 2593"/>
              <a:gd name="T2" fmla="*/ 784 w 836"/>
              <a:gd name="T3" fmla="*/ 871 h 2593"/>
              <a:gd name="T4" fmla="*/ 825 w 836"/>
              <a:gd name="T5" fmla="*/ 715 h 2593"/>
              <a:gd name="T6" fmla="*/ 788 w 836"/>
              <a:gd name="T7" fmla="*/ 564 h 2593"/>
              <a:gd name="T8" fmla="*/ 748 w 836"/>
              <a:gd name="T9" fmla="*/ 422 h 2593"/>
              <a:gd name="T10" fmla="*/ 596 w 836"/>
              <a:gd name="T11" fmla="*/ 315 h 2593"/>
              <a:gd name="T12" fmla="*/ 590 w 836"/>
              <a:gd name="T13" fmla="*/ 197 h 2593"/>
              <a:gd name="T14" fmla="*/ 588 w 836"/>
              <a:gd name="T15" fmla="*/ 116 h 2593"/>
              <a:gd name="T16" fmla="*/ 543 w 836"/>
              <a:gd name="T17" fmla="*/ 26 h 2593"/>
              <a:gd name="T18" fmla="*/ 503 w 836"/>
              <a:gd name="T19" fmla="*/ 14 h 2593"/>
              <a:gd name="T20" fmla="*/ 413 w 836"/>
              <a:gd name="T21" fmla="*/ 0 h 2593"/>
              <a:gd name="T22" fmla="*/ 334 w 836"/>
              <a:gd name="T23" fmla="*/ 79 h 2593"/>
              <a:gd name="T24" fmla="*/ 297 w 836"/>
              <a:gd name="T25" fmla="*/ 177 h 2593"/>
              <a:gd name="T26" fmla="*/ 313 w 836"/>
              <a:gd name="T27" fmla="*/ 234 h 2593"/>
              <a:gd name="T28" fmla="*/ 337 w 836"/>
              <a:gd name="T29" fmla="*/ 284 h 2593"/>
              <a:gd name="T30" fmla="*/ 168 w 836"/>
              <a:gd name="T31" fmla="*/ 460 h 2593"/>
              <a:gd name="T32" fmla="*/ 83 w 836"/>
              <a:gd name="T33" fmla="*/ 701 h 2593"/>
              <a:gd name="T34" fmla="*/ 3 w 836"/>
              <a:gd name="T35" fmla="*/ 978 h 2593"/>
              <a:gd name="T36" fmla="*/ 20 w 836"/>
              <a:gd name="T37" fmla="*/ 1050 h 2593"/>
              <a:gd name="T38" fmla="*/ 170 w 836"/>
              <a:gd name="T39" fmla="*/ 1135 h 2593"/>
              <a:gd name="T40" fmla="*/ 199 w 836"/>
              <a:gd name="T41" fmla="*/ 1527 h 2593"/>
              <a:gd name="T42" fmla="*/ 189 w 836"/>
              <a:gd name="T43" fmla="*/ 1576 h 2593"/>
              <a:gd name="T44" fmla="*/ 179 w 836"/>
              <a:gd name="T45" fmla="*/ 1852 h 2593"/>
              <a:gd name="T46" fmla="*/ 181 w 836"/>
              <a:gd name="T47" fmla="*/ 2019 h 2593"/>
              <a:gd name="T48" fmla="*/ 240 w 836"/>
              <a:gd name="T49" fmla="*/ 2176 h 2593"/>
              <a:gd name="T50" fmla="*/ 314 w 836"/>
              <a:gd name="T51" fmla="*/ 2170 h 2593"/>
              <a:gd name="T52" fmla="*/ 393 w 836"/>
              <a:gd name="T53" fmla="*/ 2117 h 2593"/>
              <a:gd name="T54" fmla="*/ 464 w 836"/>
              <a:gd name="T55" fmla="*/ 2588 h 2593"/>
              <a:gd name="T56" fmla="*/ 503 w 836"/>
              <a:gd name="T57" fmla="*/ 2494 h 2593"/>
              <a:gd name="T58" fmla="*/ 560 w 836"/>
              <a:gd name="T59" fmla="*/ 2474 h 2593"/>
              <a:gd name="T60" fmla="*/ 618 w 836"/>
              <a:gd name="T61" fmla="*/ 2461 h 2593"/>
              <a:gd name="T62" fmla="*/ 734 w 836"/>
              <a:gd name="T63" fmla="*/ 2246 h 2593"/>
              <a:gd name="T64" fmla="*/ 794 w 836"/>
              <a:gd name="T65" fmla="*/ 2246 h 2593"/>
              <a:gd name="T66" fmla="*/ 827 w 836"/>
              <a:gd name="T67" fmla="*/ 2182 h 2593"/>
              <a:gd name="T68" fmla="*/ 759 w 836"/>
              <a:gd name="T69" fmla="*/ 1814 h 2593"/>
              <a:gd name="T70" fmla="*/ 734 w 836"/>
              <a:gd name="T71" fmla="*/ 1565 h 2593"/>
              <a:gd name="T72" fmla="*/ 714 w 836"/>
              <a:gd name="T73" fmla="*/ 1351 h 2593"/>
              <a:gd name="T74" fmla="*/ 706 w 836"/>
              <a:gd name="T75" fmla="*/ 1130 h 2593"/>
              <a:gd name="T76" fmla="*/ 720 w 836"/>
              <a:gd name="T77" fmla="*/ 1065 h 2593"/>
              <a:gd name="T78" fmla="*/ 750 w 836"/>
              <a:gd name="T79" fmla="*/ 1062 h 2593"/>
              <a:gd name="T80" fmla="*/ 788 w 836"/>
              <a:gd name="T81" fmla="*/ 1042 h 2593"/>
              <a:gd name="T82" fmla="*/ 488 w 836"/>
              <a:gd name="T83" fmla="*/ 2114 h 2593"/>
              <a:gd name="T84" fmla="*/ 488 w 836"/>
              <a:gd name="T85" fmla="*/ 2542 h 2593"/>
              <a:gd name="T86" fmla="*/ 449 w 836"/>
              <a:gd name="T87" fmla="*/ 2215 h 2593"/>
              <a:gd name="T88" fmla="*/ 590 w 836"/>
              <a:gd name="T89" fmla="*/ 2142 h 2593"/>
              <a:gd name="T90" fmla="*/ 604 w 836"/>
              <a:gd name="T91" fmla="*/ 2438 h 2593"/>
              <a:gd name="T92" fmla="*/ 574 w 836"/>
              <a:gd name="T93" fmla="*/ 2349 h 2593"/>
              <a:gd name="T94" fmla="*/ 215 w 836"/>
              <a:gd name="T95" fmla="*/ 847 h 2593"/>
              <a:gd name="T96" fmla="*/ 185 w 836"/>
              <a:gd name="T97" fmla="*/ 958 h 2593"/>
              <a:gd name="T98" fmla="*/ 153 w 836"/>
              <a:gd name="T99" fmla="*/ 935 h 2593"/>
              <a:gd name="T100" fmla="*/ 203 w 836"/>
              <a:gd name="T101" fmla="*/ 791 h 2593"/>
              <a:gd name="T102" fmla="*/ 688 w 836"/>
              <a:gd name="T103" fmla="*/ 902 h 2593"/>
              <a:gd name="T104" fmla="*/ 658 w 836"/>
              <a:gd name="T105" fmla="*/ 853 h 2593"/>
              <a:gd name="T106" fmla="*/ 525 w 836"/>
              <a:gd name="T107" fmla="*/ 1501 h 2593"/>
              <a:gd name="T108" fmla="*/ 528 w 836"/>
              <a:gd name="T109" fmla="*/ 1613 h 2593"/>
              <a:gd name="T110" fmla="*/ 565 w 836"/>
              <a:gd name="T111" fmla="*/ 1765 h 2593"/>
              <a:gd name="T112" fmla="*/ 545 w 836"/>
              <a:gd name="T113" fmla="*/ 1934 h 2593"/>
              <a:gd name="T114" fmla="*/ 528 w 836"/>
              <a:gd name="T115" fmla="*/ 2033 h 2593"/>
              <a:gd name="T116" fmla="*/ 500 w 836"/>
              <a:gd name="T117" fmla="*/ 1572 h 2593"/>
              <a:gd name="T118" fmla="*/ 508 w 836"/>
              <a:gd name="T119" fmla="*/ 1479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6" h="2593">
                <a:moveTo>
                  <a:pt x="788" y="978"/>
                </a:moveTo>
                <a:lnTo>
                  <a:pt x="788" y="978"/>
                </a:lnTo>
                <a:lnTo>
                  <a:pt x="784" y="975"/>
                </a:lnTo>
                <a:lnTo>
                  <a:pt x="780" y="975"/>
                </a:lnTo>
                <a:lnTo>
                  <a:pt x="780" y="975"/>
                </a:lnTo>
                <a:lnTo>
                  <a:pt x="779" y="978"/>
                </a:lnTo>
                <a:lnTo>
                  <a:pt x="779" y="978"/>
                </a:lnTo>
                <a:lnTo>
                  <a:pt x="779" y="977"/>
                </a:lnTo>
                <a:lnTo>
                  <a:pt x="780" y="975"/>
                </a:lnTo>
                <a:lnTo>
                  <a:pt x="780" y="975"/>
                </a:lnTo>
                <a:lnTo>
                  <a:pt x="787" y="966"/>
                </a:lnTo>
                <a:lnTo>
                  <a:pt x="793" y="951"/>
                </a:lnTo>
                <a:lnTo>
                  <a:pt x="796" y="941"/>
                </a:lnTo>
                <a:lnTo>
                  <a:pt x="798" y="932"/>
                </a:lnTo>
                <a:lnTo>
                  <a:pt x="798" y="923"/>
                </a:lnTo>
                <a:lnTo>
                  <a:pt x="796" y="915"/>
                </a:lnTo>
                <a:lnTo>
                  <a:pt x="796" y="915"/>
                </a:lnTo>
                <a:lnTo>
                  <a:pt x="788" y="885"/>
                </a:lnTo>
                <a:lnTo>
                  <a:pt x="784" y="871"/>
                </a:lnTo>
                <a:lnTo>
                  <a:pt x="784" y="871"/>
                </a:lnTo>
                <a:lnTo>
                  <a:pt x="784" y="853"/>
                </a:lnTo>
                <a:lnTo>
                  <a:pt x="787" y="820"/>
                </a:lnTo>
                <a:lnTo>
                  <a:pt x="791" y="774"/>
                </a:lnTo>
                <a:lnTo>
                  <a:pt x="788" y="732"/>
                </a:lnTo>
                <a:lnTo>
                  <a:pt x="788" y="732"/>
                </a:lnTo>
                <a:lnTo>
                  <a:pt x="793" y="730"/>
                </a:lnTo>
                <a:lnTo>
                  <a:pt x="805" y="727"/>
                </a:lnTo>
                <a:lnTo>
                  <a:pt x="818" y="723"/>
                </a:lnTo>
                <a:lnTo>
                  <a:pt x="822" y="719"/>
                </a:lnTo>
                <a:lnTo>
                  <a:pt x="825" y="715"/>
                </a:lnTo>
                <a:lnTo>
                  <a:pt x="825" y="715"/>
                </a:lnTo>
                <a:lnTo>
                  <a:pt x="827" y="705"/>
                </a:lnTo>
                <a:lnTo>
                  <a:pt x="825" y="690"/>
                </a:lnTo>
                <a:lnTo>
                  <a:pt x="821" y="650"/>
                </a:lnTo>
                <a:lnTo>
                  <a:pt x="810" y="606"/>
                </a:lnTo>
                <a:lnTo>
                  <a:pt x="805" y="589"/>
                </a:lnTo>
                <a:lnTo>
                  <a:pt x="801" y="578"/>
                </a:lnTo>
                <a:lnTo>
                  <a:pt x="801" y="578"/>
                </a:lnTo>
                <a:lnTo>
                  <a:pt x="794" y="571"/>
                </a:lnTo>
                <a:lnTo>
                  <a:pt x="788" y="564"/>
                </a:lnTo>
                <a:lnTo>
                  <a:pt x="773" y="547"/>
                </a:lnTo>
                <a:lnTo>
                  <a:pt x="767" y="538"/>
                </a:lnTo>
                <a:lnTo>
                  <a:pt x="760" y="526"/>
                </a:lnTo>
                <a:lnTo>
                  <a:pt x="756" y="512"/>
                </a:lnTo>
                <a:lnTo>
                  <a:pt x="754" y="493"/>
                </a:lnTo>
                <a:lnTo>
                  <a:pt x="754" y="493"/>
                </a:lnTo>
                <a:lnTo>
                  <a:pt x="753" y="459"/>
                </a:lnTo>
                <a:lnTo>
                  <a:pt x="753" y="445"/>
                </a:lnTo>
                <a:lnTo>
                  <a:pt x="751" y="434"/>
                </a:lnTo>
                <a:lnTo>
                  <a:pt x="748" y="422"/>
                </a:lnTo>
                <a:lnTo>
                  <a:pt x="745" y="411"/>
                </a:lnTo>
                <a:lnTo>
                  <a:pt x="737" y="400"/>
                </a:lnTo>
                <a:lnTo>
                  <a:pt x="728" y="388"/>
                </a:lnTo>
                <a:lnTo>
                  <a:pt x="728" y="388"/>
                </a:lnTo>
                <a:lnTo>
                  <a:pt x="717" y="375"/>
                </a:lnTo>
                <a:lnTo>
                  <a:pt x="706" y="364"/>
                </a:lnTo>
                <a:lnTo>
                  <a:pt x="686" y="349"/>
                </a:lnTo>
                <a:lnTo>
                  <a:pt x="670" y="339"/>
                </a:lnTo>
                <a:lnTo>
                  <a:pt x="664" y="336"/>
                </a:lnTo>
                <a:lnTo>
                  <a:pt x="596" y="315"/>
                </a:lnTo>
                <a:lnTo>
                  <a:pt x="554" y="310"/>
                </a:lnTo>
                <a:lnTo>
                  <a:pt x="554" y="310"/>
                </a:lnTo>
                <a:lnTo>
                  <a:pt x="571" y="287"/>
                </a:lnTo>
                <a:lnTo>
                  <a:pt x="582" y="268"/>
                </a:lnTo>
                <a:lnTo>
                  <a:pt x="587" y="259"/>
                </a:lnTo>
                <a:lnTo>
                  <a:pt x="588" y="251"/>
                </a:lnTo>
                <a:lnTo>
                  <a:pt x="588" y="251"/>
                </a:lnTo>
                <a:lnTo>
                  <a:pt x="590" y="217"/>
                </a:lnTo>
                <a:lnTo>
                  <a:pt x="590" y="201"/>
                </a:lnTo>
                <a:lnTo>
                  <a:pt x="590" y="197"/>
                </a:lnTo>
                <a:lnTo>
                  <a:pt x="588" y="195"/>
                </a:lnTo>
                <a:lnTo>
                  <a:pt x="588" y="195"/>
                </a:lnTo>
                <a:lnTo>
                  <a:pt x="587" y="195"/>
                </a:lnTo>
                <a:lnTo>
                  <a:pt x="587" y="194"/>
                </a:lnTo>
                <a:lnTo>
                  <a:pt x="587" y="186"/>
                </a:lnTo>
                <a:lnTo>
                  <a:pt x="588" y="170"/>
                </a:lnTo>
                <a:lnTo>
                  <a:pt x="588" y="170"/>
                </a:lnTo>
                <a:lnTo>
                  <a:pt x="588" y="156"/>
                </a:lnTo>
                <a:lnTo>
                  <a:pt x="588" y="132"/>
                </a:lnTo>
                <a:lnTo>
                  <a:pt x="588" y="116"/>
                </a:lnTo>
                <a:lnTo>
                  <a:pt x="587" y="102"/>
                </a:lnTo>
                <a:lnTo>
                  <a:pt x="584" y="90"/>
                </a:lnTo>
                <a:lnTo>
                  <a:pt x="581" y="80"/>
                </a:lnTo>
                <a:lnTo>
                  <a:pt x="581" y="80"/>
                </a:lnTo>
                <a:lnTo>
                  <a:pt x="560" y="48"/>
                </a:lnTo>
                <a:lnTo>
                  <a:pt x="551" y="36"/>
                </a:lnTo>
                <a:lnTo>
                  <a:pt x="547" y="31"/>
                </a:lnTo>
                <a:lnTo>
                  <a:pt x="547" y="31"/>
                </a:lnTo>
                <a:lnTo>
                  <a:pt x="545" y="29"/>
                </a:lnTo>
                <a:lnTo>
                  <a:pt x="543" y="26"/>
                </a:lnTo>
                <a:lnTo>
                  <a:pt x="542" y="20"/>
                </a:lnTo>
                <a:lnTo>
                  <a:pt x="539" y="17"/>
                </a:lnTo>
                <a:lnTo>
                  <a:pt x="536" y="15"/>
                </a:lnTo>
                <a:lnTo>
                  <a:pt x="531" y="14"/>
                </a:lnTo>
                <a:lnTo>
                  <a:pt x="525" y="14"/>
                </a:lnTo>
                <a:lnTo>
                  <a:pt x="525" y="14"/>
                </a:lnTo>
                <a:lnTo>
                  <a:pt x="514" y="14"/>
                </a:lnTo>
                <a:lnTo>
                  <a:pt x="509" y="12"/>
                </a:lnTo>
                <a:lnTo>
                  <a:pt x="508" y="12"/>
                </a:lnTo>
                <a:lnTo>
                  <a:pt x="503" y="14"/>
                </a:lnTo>
                <a:lnTo>
                  <a:pt x="503" y="14"/>
                </a:lnTo>
                <a:lnTo>
                  <a:pt x="500" y="14"/>
                </a:lnTo>
                <a:lnTo>
                  <a:pt x="494" y="14"/>
                </a:lnTo>
                <a:lnTo>
                  <a:pt x="480" y="12"/>
                </a:lnTo>
                <a:lnTo>
                  <a:pt x="461" y="9"/>
                </a:lnTo>
                <a:lnTo>
                  <a:pt x="461" y="9"/>
                </a:lnTo>
                <a:lnTo>
                  <a:pt x="454" y="6"/>
                </a:lnTo>
                <a:lnTo>
                  <a:pt x="435" y="1"/>
                </a:lnTo>
                <a:lnTo>
                  <a:pt x="424" y="0"/>
                </a:lnTo>
                <a:lnTo>
                  <a:pt x="413" y="0"/>
                </a:lnTo>
                <a:lnTo>
                  <a:pt x="404" y="1"/>
                </a:lnTo>
                <a:lnTo>
                  <a:pt x="398" y="4"/>
                </a:lnTo>
                <a:lnTo>
                  <a:pt x="398" y="4"/>
                </a:lnTo>
                <a:lnTo>
                  <a:pt x="382" y="18"/>
                </a:lnTo>
                <a:lnTo>
                  <a:pt x="364" y="37"/>
                </a:lnTo>
                <a:lnTo>
                  <a:pt x="347" y="54"/>
                </a:lnTo>
                <a:lnTo>
                  <a:pt x="342" y="62"/>
                </a:lnTo>
                <a:lnTo>
                  <a:pt x="339" y="68"/>
                </a:lnTo>
                <a:lnTo>
                  <a:pt x="339" y="68"/>
                </a:lnTo>
                <a:lnTo>
                  <a:pt x="334" y="79"/>
                </a:lnTo>
                <a:lnTo>
                  <a:pt x="326" y="93"/>
                </a:lnTo>
                <a:lnTo>
                  <a:pt x="308" y="129"/>
                </a:lnTo>
                <a:lnTo>
                  <a:pt x="308" y="129"/>
                </a:lnTo>
                <a:lnTo>
                  <a:pt x="294" y="163"/>
                </a:lnTo>
                <a:lnTo>
                  <a:pt x="291" y="172"/>
                </a:lnTo>
                <a:lnTo>
                  <a:pt x="291" y="175"/>
                </a:lnTo>
                <a:lnTo>
                  <a:pt x="291" y="175"/>
                </a:lnTo>
                <a:lnTo>
                  <a:pt x="291" y="175"/>
                </a:lnTo>
                <a:lnTo>
                  <a:pt x="294" y="175"/>
                </a:lnTo>
                <a:lnTo>
                  <a:pt x="297" y="177"/>
                </a:lnTo>
                <a:lnTo>
                  <a:pt x="303" y="184"/>
                </a:lnTo>
                <a:lnTo>
                  <a:pt x="309" y="191"/>
                </a:lnTo>
                <a:lnTo>
                  <a:pt x="311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4"/>
                </a:lnTo>
                <a:lnTo>
                  <a:pt x="311" y="206"/>
                </a:lnTo>
                <a:lnTo>
                  <a:pt x="311" y="222"/>
                </a:lnTo>
                <a:lnTo>
                  <a:pt x="311" y="228"/>
                </a:lnTo>
                <a:lnTo>
                  <a:pt x="313" y="234"/>
                </a:lnTo>
                <a:lnTo>
                  <a:pt x="313" y="234"/>
                </a:lnTo>
                <a:lnTo>
                  <a:pt x="317" y="245"/>
                </a:lnTo>
                <a:lnTo>
                  <a:pt x="320" y="254"/>
                </a:lnTo>
                <a:lnTo>
                  <a:pt x="322" y="260"/>
                </a:lnTo>
                <a:lnTo>
                  <a:pt x="323" y="263"/>
                </a:lnTo>
                <a:lnTo>
                  <a:pt x="325" y="263"/>
                </a:lnTo>
                <a:lnTo>
                  <a:pt x="325" y="263"/>
                </a:lnTo>
                <a:lnTo>
                  <a:pt x="328" y="265"/>
                </a:lnTo>
                <a:lnTo>
                  <a:pt x="331" y="270"/>
                </a:lnTo>
                <a:lnTo>
                  <a:pt x="337" y="284"/>
                </a:lnTo>
                <a:lnTo>
                  <a:pt x="347" y="302"/>
                </a:lnTo>
                <a:lnTo>
                  <a:pt x="359" y="327"/>
                </a:lnTo>
                <a:lnTo>
                  <a:pt x="359" y="327"/>
                </a:lnTo>
                <a:lnTo>
                  <a:pt x="283" y="363"/>
                </a:lnTo>
                <a:lnTo>
                  <a:pt x="229" y="389"/>
                </a:lnTo>
                <a:lnTo>
                  <a:pt x="210" y="398"/>
                </a:lnTo>
                <a:lnTo>
                  <a:pt x="203" y="405"/>
                </a:lnTo>
                <a:lnTo>
                  <a:pt x="203" y="405"/>
                </a:lnTo>
                <a:lnTo>
                  <a:pt x="181" y="440"/>
                </a:lnTo>
                <a:lnTo>
                  <a:pt x="168" y="460"/>
                </a:lnTo>
                <a:lnTo>
                  <a:pt x="164" y="468"/>
                </a:lnTo>
                <a:lnTo>
                  <a:pt x="161" y="473"/>
                </a:lnTo>
                <a:lnTo>
                  <a:pt x="161" y="473"/>
                </a:lnTo>
                <a:lnTo>
                  <a:pt x="154" y="482"/>
                </a:lnTo>
                <a:lnTo>
                  <a:pt x="144" y="509"/>
                </a:lnTo>
                <a:lnTo>
                  <a:pt x="116" y="586"/>
                </a:lnTo>
                <a:lnTo>
                  <a:pt x="102" y="628"/>
                </a:lnTo>
                <a:lnTo>
                  <a:pt x="91" y="665"/>
                </a:lnTo>
                <a:lnTo>
                  <a:pt x="85" y="693"/>
                </a:lnTo>
                <a:lnTo>
                  <a:pt x="83" y="701"/>
                </a:lnTo>
                <a:lnTo>
                  <a:pt x="83" y="705"/>
                </a:lnTo>
                <a:lnTo>
                  <a:pt x="83" y="705"/>
                </a:lnTo>
                <a:lnTo>
                  <a:pt x="89" y="712"/>
                </a:lnTo>
                <a:lnTo>
                  <a:pt x="96" y="716"/>
                </a:lnTo>
                <a:lnTo>
                  <a:pt x="100" y="718"/>
                </a:lnTo>
                <a:lnTo>
                  <a:pt x="71" y="833"/>
                </a:lnTo>
                <a:lnTo>
                  <a:pt x="49" y="927"/>
                </a:lnTo>
                <a:lnTo>
                  <a:pt x="49" y="927"/>
                </a:lnTo>
                <a:lnTo>
                  <a:pt x="31" y="947"/>
                </a:lnTo>
                <a:lnTo>
                  <a:pt x="3" y="978"/>
                </a:lnTo>
                <a:lnTo>
                  <a:pt x="3" y="978"/>
                </a:lnTo>
                <a:lnTo>
                  <a:pt x="1" y="980"/>
                </a:lnTo>
                <a:lnTo>
                  <a:pt x="0" y="985"/>
                </a:lnTo>
                <a:lnTo>
                  <a:pt x="0" y="994"/>
                </a:lnTo>
                <a:lnTo>
                  <a:pt x="1" y="1006"/>
                </a:lnTo>
                <a:lnTo>
                  <a:pt x="6" y="1017"/>
                </a:lnTo>
                <a:lnTo>
                  <a:pt x="13" y="1040"/>
                </a:lnTo>
                <a:lnTo>
                  <a:pt x="18" y="1047"/>
                </a:lnTo>
                <a:lnTo>
                  <a:pt x="20" y="1050"/>
                </a:lnTo>
                <a:lnTo>
                  <a:pt x="20" y="1050"/>
                </a:lnTo>
                <a:lnTo>
                  <a:pt x="26" y="1051"/>
                </a:lnTo>
                <a:lnTo>
                  <a:pt x="34" y="1053"/>
                </a:lnTo>
                <a:lnTo>
                  <a:pt x="46" y="1054"/>
                </a:lnTo>
                <a:lnTo>
                  <a:pt x="63" y="1062"/>
                </a:lnTo>
                <a:lnTo>
                  <a:pt x="122" y="1037"/>
                </a:lnTo>
                <a:lnTo>
                  <a:pt x="139" y="1037"/>
                </a:lnTo>
                <a:lnTo>
                  <a:pt x="181" y="1050"/>
                </a:lnTo>
                <a:lnTo>
                  <a:pt x="181" y="1050"/>
                </a:lnTo>
                <a:lnTo>
                  <a:pt x="175" y="1096"/>
                </a:lnTo>
                <a:lnTo>
                  <a:pt x="170" y="1135"/>
                </a:lnTo>
                <a:lnTo>
                  <a:pt x="168" y="1165"/>
                </a:lnTo>
                <a:lnTo>
                  <a:pt x="168" y="1165"/>
                </a:lnTo>
                <a:lnTo>
                  <a:pt x="172" y="1233"/>
                </a:lnTo>
                <a:lnTo>
                  <a:pt x="178" y="1352"/>
                </a:lnTo>
                <a:lnTo>
                  <a:pt x="184" y="1467"/>
                </a:lnTo>
                <a:lnTo>
                  <a:pt x="187" y="1506"/>
                </a:lnTo>
                <a:lnTo>
                  <a:pt x="190" y="1521"/>
                </a:lnTo>
                <a:lnTo>
                  <a:pt x="190" y="1521"/>
                </a:lnTo>
                <a:lnTo>
                  <a:pt x="193" y="1524"/>
                </a:lnTo>
                <a:lnTo>
                  <a:pt x="199" y="1527"/>
                </a:lnTo>
                <a:lnTo>
                  <a:pt x="216" y="1535"/>
                </a:lnTo>
                <a:lnTo>
                  <a:pt x="232" y="1541"/>
                </a:lnTo>
                <a:lnTo>
                  <a:pt x="237" y="1543"/>
                </a:lnTo>
                <a:lnTo>
                  <a:pt x="237" y="1543"/>
                </a:lnTo>
                <a:lnTo>
                  <a:pt x="229" y="1545"/>
                </a:lnTo>
                <a:lnTo>
                  <a:pt x="221" y="1548"/>
                </a:lnTo>
                <a:lnTo>
                  <a:pt x="213" y="1551"/>
                </a:lnTo>
                <a:lnTo>
                  <a:pt x="206" y="1557"/>
                </a:lnTo>
                <a:lnTo>
                  <a:pt x="196" y="1566"/>
                </a:lnTo>
                <a:lnTo>
                  <a:pt x="189" y="1576"/>
                </a:lnTo>
                <a:lnTo>
                  <a:pt x="181" y="1590"/>
                </a:lnTo>
                <a:lnTo>
                  <a:pt x="181" y="1590"/>
                </a:lnTo>
                <a:lnTo>
                  <a:pt x="176" y="1608"/>
                </a:lnTo>
                <a:lnTo>
                  <a:pt x="172" y="1633"/>
                </a:lnTo>
                <a:lnTo>
                  <a:pt x="168" y="1661"/>
                </a:lnTo>
                <a:lnTo>
                  <a:pt x="168" y="1689"/>
                </a:lnTo>
                <a:lnTo>
                  <a:pt x="167" y="1741"/>
                </a:lnTo>
                <a:lnTo>
                  <a:pt x="168" y="1768"/>
                </a:lnTo>
                <a:lnTo>
                  <a:pt x="168" y="1768"/>
                </a:lnTo>
                <a:lnTo>
                  <a:pt x="179" y="1852"/>
                </a:lnTo>
                <a:lnTo>
                  <a:pt x="185" y="1906"/>
                </a:lnTo>
                <a:lnTo>
                  <a:pt x="185" y="1926"/>
                </a:lnTo>
                <a:lnTo>
                  <a:pt x="185" y="1938"/>
                </a:lnTo>
                <a:lnTo>
                  <a:pt x="185" y="1938"/>
                </a:lnTo>
                <a:lnTo>
                  <a:pt x="184" y="1959"/>
                </a:lnTo>
                <a:lnTo>
                  <a:pt x="184" y="1983"/>
                </a:lnTo>
                <a:lnTo>
                  <a:pt x="182" y="2007"/>
                </a:lnTo>
                <a:lnTo>
                  <a:pt x="182" y="2014"/>
                </a:lnTo>
                <a:lnTo>
                  <a:pt x="181" y="2019"/>
                </a:lnTo>
                <a:lnTo>
                  <a:pt x="181" y="2019"/>
                </a:lnTo>
                <a:lnTo>
                  <a:pt x="181" y="2025"/>
                </a:lnTo>
                <a:lnTo>
                  <a:pt x="181" y="2036"/>
                </a:lnTo>
                <a:lnTo>
                  <a:pt x="185" y="2070"/>
                </a:lnTo>
                <a:lnTo>
                  <a:pt x="193" y="2129"/>
                </a:lnTo>
                <a:lnTo>
                  <a:pt x="193" y="2129"/>
                </a:lnTo>
                <a:lnTo>
                  <a:pt x="196" y="2137"/>
                </a:lnTo>
                <a:lnTo>
                  <a:pt x="204" y="2146"/>
                </a:lnTo>
                <a:lnTo>
                  <a:pt x="213" y="2157"/>
                </a:lnTo>
                <a:lnTo>
                  <a:pt x="226" y="2166"/>
                </a:lnTo>
                <a:lnTo>
                  <a:pt x="240" y="2176"/>
                </a:lnTo>
                <a:lnTo>
                  <a:pt x="255" y="2184"/>
                </a:lnTo>
                <a:lnTo>
                  <a:pt x="269" y="2188"/>
                </a:lnTo>
                <a:lnTo>
                  <a:pt x="277" y="2190"/>
                </a:lnTo>
                <a:lnTo>
                  <a:pt x="283" y="2190"/>
                </a:lnTo>
                <a:lnTo>
                  <a:pt x="283" y="2190"/>
                </a:lnTo>
                <a:lnTo>
                  <a:pt x="289" y="2188"/>
                </a:lnTo>
                <a:lnTo>
                  <a:pt x="295" y="2187"/>
                </a:lnTo>
                <a:lnTo>
                  <a:pt x="300" y="2184"/>
                </a:lnTo>
                <a:lnTo>
                  <a:pt x="305" y="2179"/>
                </a:lnTo>
                <a:lnTo>
                  <a:pt x="314" y="2170"/>
                </a:lnTo>
                <a:lnTo>
                  <a:pt x="322" y="2157"/>
                </a:lnTo>
                <a:lnTo>
                  <a:pt x="328" y="2146"/>
                </a:lnTo>
                <a:lnTo>
                  <a:pt x="333" y="2134"/>
                </a:lnTo>
                <a:lnTo>
                  <a:pt x="339" y="2117"/>
                </a:lnTo>
                <a:lnTo>
                  <a:pt x="339" y="2117"/>
                </a:lnTo>
                <a:lnTo>
                  <a:pt x="340" y="2106"/>
                </a:lnTo>
                <a:lnTo>
                  <a:pt x="342" y="2097"/>
                </a:lnTo>
                <a:lnTo>
                  <a:pt x="342" y="2087"/>
                </a:lnTo>
                <a:lnTo>
                  <a:pt x="393" y="2117"/>
                </a:lnTo>
                <a:lnTo>
                  <a:pt x="393" y="2117"/>
                </a:lnTo>
                <a:lnTo>
                  <a:pt x="399" y="2191"/>
                </a:lnTo>
                <a:lnTo>
                  <a:pt x="406" y="2269"/>
                </a:lnTo>
                <a:lnTo>
                  <a:pt x="415" y="2356"/>
                </a:lnTo>
                <a:lnTo>
                  <a:pt x="426" y="2443"/>
                </a:lnTo>
                <a:lnTo>
                  <a:pt x="433" y="2483"/>
                </a:lnTo>
                <a:lnTo>
                  <a:pt x="440" y="2520"/>
                </a:lnTo>
                <a:lnTo>
                  <a:pt x="447" y="2550"/>
                </a:lnTo>
                <a:lnTo>
                  <a:pt x="455" y="2573"/>
                </a:lnTo>
                <a:lnTo>
                  <a:pt x="460" y="2582"/>
                </a:lnTo>
                <a:lnTo>
                  <a:pt x="464" y="2588"/>
                </a:lnTo>
                <a:lnTo>
                  <a:pt x="469" y="2591"/>
                </a:lnTo>
                <a:lnTo>
                  <a:pt x="474" y="2593"/>
                </a:lnTo>
                <a:lnTo>
                  <a:pt x="474" y="2593"/>
                </a:lnTo>
                <a:lnTo>
                  <a:pt x="478" y="2591"/>
                </a:lnTo>
                <a:lnTo>
                  <a:pt x="483" y="2588"/>
                </a:lnTo>
                <a:lnTo>
                  <a:pt x="486" y="2582"/>
                </a:lnTo>
                <a:lnTo>
                  <a:pt x="489" y="2574"/>
                </a:lnTo>
                <a:lnTo>
                  <a:pt x="495" y="2553"/>
                </a:lnTo>
                <a:lnTo>
                  <a:pt x="500" y="2526"/>
                </a:lnTo>
                <a:lnTo>
                  <a:pt x="503" y="2494"/>
                </a:lnTo>
                <a:lnTo>
                  <a:pt x="506" y="2458"/>
                </a:lnTo>
                <a:lnTo>
                  <a:pt x="508" y="2379"/>
                </a:lnTo>
                <a:lnTo>
                  <a:pt x="508" y="2301"/>
                </a:lnTo>
                <a:lnTo>
                  <a:pt x="506" y="2235"/>
                </a:lnTo>
                <a:lnTo>
                  <a:pt x="503" y="2168"/>
                </a:lnTo>
                <a:lnTo>
                  <a:pt x="503" y="2168"/>
                </a:lnTo>
                <a:lnTo>
                  <a:pt x="529" y="2318"/>
                </a:lnTo>
                <a:lnTo>
                  <a:pt x="550" y="2425"/>
                </a:lnTo>
                <a:lnTo>
                  <a:pt x="557" y="2461"/>
                </a:lnTo>
                <a:lnTo>
                  <a:pt x="560" y="2474"/>
                </a:lnTo>
                <a:lnTo>
                  <a:pt x="564" y="2478"/>
                </a:lnTo>
                <a:lnTo>
                  <a:pt x="564" y="2478"/>
                </a:lnTo>
                <a:lnTo>
                  <a:pt x="568" y="2481"/>
                </a:lnTo>
                <a:lnTo>
                  <a:pt x="576" y="2483"/>
                </a:lnTo>
                <a:lnTo>
                  <a:pt x="585" y="2481"/>
                </a:lnTo>
                <a:lnTo>
                  <a:pt x="595" y="2480"/>
                </a:lnTo>
                <a:lnTo>
                  <a:pt x="604" y="2475"/>
                </a:lnTo>
                <a:lnTo>
                  <a:pt x="612" y="2470"/>
                </a:lnTo>
                <a:lnTo>
                  <a:pt x="616" y="2464"/>
                </a:lnTo>
                <a:lnTo>
                  <a:pt x="618" y="2461"/>
                </a:lnTo>
                <a:lnTo>
                  <a:pt x="618" y="2456"/>
                </a:lnTo>
                <a:lnTo>
                  <a:pt x="618" y="2456"/>
                </a:lnTo>
                <a:lnTo>
                  <a:pt x="622" y="2337"/>
                </a:lnTo>
                <a:lnTo>
                  <a:pt x="627" y="2232"/>
                </a:lnTo>
                <a:lnTo>
                  <a:pt x="657" y="2219"/>
                </a:lnTo>
                <a:lnTo>
                  <a:pt x="711" y="2224"/>
                </a:lnTo>
                <a:lnTo>
                  <a:pt x="711" y="2224"/>
                </a:lnTo>
                <a:lnTo>
                  <a:pt x="717" y="2228"/>
                </a:lnTo>
                <a:lnTo>
                  <a:pt x="728" y="2239"/>
                </a:lnTo>
                <a:lnTo>
                  <a:pt x="734" y="2246"/>
                </a:lnTo>
                <a:lnTo>
                  <a:pt x="742" y="2250"/>
                </a:lnTo>
                <a:lnTo>
                  <a:pt x="748" y="2253"/>
                </a:lnTo>
                <a:lnTo>
                  <a:pt x="754" y="2253"/>
                </a:lnTo>
                <a:lnTo>
                  <a:pt x="754" y="2253"/>
                </a:lnTo>
                <a:lnTo>
                  <a:pt x="760" y="2250"/>
                </a:lnTo>
                <a:lnTo>
                  <a:pt x="763" y="2247"/>
                </a:lnTo>
                <a:lnTo>
                  <a:pt x="770" y="2246"/>
                </a:lnTo>
                <a:lnTo>
                  <a:pt x="779" y="2244"/>
                </a:lnTo>
                <a:lnTo>
                  <a:pt x="779" y="2244"/>
                </a:lnTo>
                <a:lnTo>
                  <a:pt x="794" y="2246"/>
                </a:lnTo>
                <a:lnTo>
                  <a:pt x="810" y="2244"/>
                </a:lnTo>
                <a:lnTo>
                  <a:pt x="816" y="2242"/>
                </a:lnTo>
                <a:lnTo>
                  <a:pt x="822" y="2239"/>
                </a:lnTo>
                <a:lnTo>
                  <a:pt x="829" y="2235"/>
                </a:lnTo>
                <a:lnTo>
                  <a:pt x="835" y="2227"/>
                </a:lnTo>
                <a:lnTo>
                  <a:pt x="835" y="2227"/>
                </a:lnTo>
                <a:lnTo>
                  <a:pt x="836" y="2222"/>
                </a:lnTo>
                <a:lnTo>
                  <a:pt x="836" y="2216"/>
                </a:lnTo>
                <a:lnTo>
                  <a:pt x="833" y="2201"/>
                </a:lnTo>
                <a:lnTo>
                  <a:pt x="827" y="2182"/>
                </a:lnTo>
                <a:lnTo>
                  <a:pt x="818" y="2163"/>
                </a:lnTo>
                <a:lnTo>
                  <a:pt x="801" y="2131"/>
                </a:lnTo>
                <a:lnTo>
                  <a:pt x="791" y="2117"/>
                </a:lnTo>
                <a:lnTo>
                  <a:pt x="791" y="2117"/>
                </a:lnTo>
                <a:lnTo>
                  <a:pt x="754" y="1980"/>
                </a:lnTo>
                <a:lnTo>
                  <a:pt x="754" y="1980"/>
                </a:lnTo>
                <a:lnTo>
                  <a:pt x="754" y="1956"/>
                </a:lnTo>
                <a:lnTo>
                  <a:pt x="756" y="1906"/>
                </a:lnTo>
                <a:lnTo>
                  <a:pt x="757" y="1852"/>
                </a:lnTo>
                <a:lnTo>
                  <a:pt x="759" y="1814"/>
                </a:lnTo>
                <a:lnTo>
                  <a:pt x="759" y="1814"/>
                </a:lnTo>
                <a:lnTo>
                  <a:pt x="754" y="1786"/>
                </a:lnTo>
                <a:lnTo>
                  <a:pt x="745" y="1745"/>
                </a:lnTo>
                <a:lnTo>
                  <a:pt x="737" y="1700"/>
                </a:lnTo>
                <a:lnTo>
                  <a:pt x="734" y="1678"/>
                </a:lnTo>
                <a:lnTo>
                  <a:pt x="732" y="1658"/>
                </a:lnTo>
                <a:lnTo>
                  <a:pt x="732" y="1658"/>
                </a:lnTo>
                <a:lnTo>
                  <a:pt x="732" y="1619"/>
                </a:lnTo>
                <a:lnTo>
                  <a:pt x="734" y="1582"/>
                </a:lnTo>
                <a:lnTo>
                  <a:pt x="734" y="1565"/>
                </a:lnTo>
                <a:lnTo>
                  <a:pt x="734" y="1551"/>
                </a:lnTo>
                <a:lnTo>
                  <a:pt x="732" y="1538"/>
                </a:lnTo>
                <a:lnTo>
                  <a:pt x="728" y="1531"/>
                </a:lnTo>
                <a:lnTo>
                  <a:pt x="728" y="1531"/>
                </a:lnTo>
                <a:lnTo>
                  <a:pt x="717" y="1517"/>
                </a:lnTo>
                <a:lnTo>
                  <a:pt x="703" y="1501"/>
                </a:lnTo>
                <a:lnTo>
                  <a:pt x="686" y="1484"/>
                </a:lnTo>
                <a:lnTo>
                  <a:pt x="686" y="1484"/>
                </a:lnTo>
                <a:lnTo>
                  <a:pt x="701" y="1408"/>
                </a:lnTo>
                <a:lnTo>
                  <a:pt x="714" y="1351"/>
                </a:lnTo>
                <a:lnTo>
                  <a:pt x="719" y="1326"/>
                </a:lnTo>
                <a:lnTo>
                  <a:pt x="720" y="1309"/>
                </a:lnTo>
                <a:lnTo>
                  <a:pt x="720" y="1309"/>
                </a:lnTo>
                <a:lnTo>
                  <a:pt x="725" y="1219"/>
                </a:lnTo>
                <a:lnTo>
                  <a:pt x="726" y="1171"/>
                </a:lnTo>
                <a:lnTo>
                  <a:pt x="725" y="1155"/>
                </a:lnTo>
                <a:lnTo>
                  <a:pt x="725" y="1148"/>
                </a:lnTo>
                <a:lnTo>
                  <a:pt x="725" y="1148"/>
                </a:lnTo>
                <a:lnTo>
                  <a:pt x="717" y="1141"/>
                </a:lnTo>
                <a:lnTo>
                  <a:pt x="706" y="1130"/>
                </a:lnTo>
                <a:lnTo>
                  <a:pt x="691" y="1118"/>
                </a:lnTo>
                <a:lnTo>
                  <a:pt x="691" y="1089"/>
                </a:lnTo>
                <a:lnTo>
                  <a:pt x="691" y="1089"/>
                </a:lnTo>
                <a:lnTo>
                  <a:pt x="700" y="1089"/>
                </a:lnTo>
                <a:lnTo>
                  <a:pt x="706" y="1087"/>
                </a:lnTo>
                <a:lnTo>
                  <a:pt x="709" y="1085"/>
                </a:lnTo>
                <a:lnTo>
                  <a:pt x="711" y="1084"/>
                </a:lnTo>
                <a:lnTo>
                  <a:pt x="711" y="1084"/>
                </a:lnTo>
                <a:lnTo>
                  <a:pt x="715" y="1076"/>
                </a:lnTo>
                <a:lnTo>
                  <a:pt x="720" y="1065"/>
                </a:lnTo>
                <a:lnTo>
                  <a:pt x="725" y="1050"/>
                </a:lnTo>
                <a:lnTo>
                  <a:pt x="737" y="1045"/>
                </a:lnTo>
                <a:lnTo>
                  <a:pt x="737" y="1045"/>
                </a:lnTo>
                <a:lnTo>
                  <a:pt x="737" y="1048"/>
                </a:lnTo>
                <a:lnTo>
                  <a:pt x="739" y="1056"/>
                </a:lnTo>
                <a:lnTo>
                  <a:pt x="740" y="1059"/>
                </a:lnTo>
                <a:lnTo>
                  <a:pt x="742" y="1061"/>
                </a:lnTo>
                <a:lnTo>
                  <a:pt x="745" y="1062"/>
                </a:lnTo>
                <a:lnTo>
                  <a:pt x="750" y="1062"/>
                </a:lnTo>
                <a:lnTo>
                  <a:pt x="750" y="1062"/>
                </a:lnTo>
                <a:lnTo>
                  <a:pt x="757" y="1059"/>
                </a:lnTo>
                <a:lnTo>
                  <a:pt x="760" y="1056"/>
                </a:lnTo>
                <a:lnTo>
                  <a:pt x="762" y="1051"/>
                </a:lnTo>
                <a:lnTo>
                  <a:pt x="762" y="1050"/>
                </a:lnTo>
                <a:lnTo>
                  <a:pt x="762" y="1050"/>
                </a:lnTo>
                <a:lnTo>
                  <a:pt x="774" y="1048"/>
                </a:lnTo>
                <a:lnTo>
                  <a:pt x="784" y="1045"/>
                </a:lnTo>
                <a:lnTo>
                  <a:pt x="787" y="1044"/>
                </a:lnTo>
                <a:lnTo>
                  <a:pt x="788" y="1042"/>
                </a:lnTo>
                <a:lnTo>
                  <a:pt x="788" y="1042"/>
                </a:lnTo>
                <a:lnTo>
                  <a:pt x="790" y="1030"/>
                </a:lnTo>
                <a:lnTo>
                  <a:pt x="791" y="1009"/>
                </a:lnTo>
                <a:lnTo>
                  <a:pt x="791" y="989"/>
                </a:lnTo>
                <a:lnTo>
                  <a:pt x="790" y="982"/>
                </a:lnTo>
                <a:lnTo>
                  <a:pt x="788" y="978"/>
                </a:lnTo>
                <a:lnTo>
                  <a:pt x="788" y="978"/>
                </a:lnTo>
                <a:close/>
                <a:moveTo>
                  <a:pt x="469" y="2100"/>
                </a:moveTo>
                <a:lnTo>
                  <a:pt x="486" y="2095"/>
                </a:lnTo>
                <a:lnTo>
                  <a:pt x="486" y="2095"/>
                </a:lnTo>
                <a:lnTo>
                  <a:pt x="488" y="2114"/>
                </a:lnTo>
                <a:lnTo>
                  <a:pt x="486" y="2176"/>
                </a:lnTo>
                <a:lnTo>
                  <a:pt x="486" y="2176"/>
                </a:lnTo>
                <a:lnTo>
                  <a:pt x="488" y="2208"/>
                </a:lnTo>
                <a:lnTo>
                  <a:pt x="488" y="2258"/>
                </a:lnTo>
                <a:lnTo>
                  <a:pt x="492" y="2380"/>
                </a:lnTo>
                <a:lnTo>
                  <a:pt x="494" y="2441"/>
                </a:lnTo>
                <a:lnTo>
                  <a:pt x="494" y="2494"/>
                </a:lnTo>
                <a:lnTo>
                  <a:pt x="491" y="2529"/>
                </a:lnTo>
                <a:lnTo>
                  <a:pt x="489" y="2539"/>
                </a:lnTo>
                <a:lnTo>
                  <a:pt x="488" y="2542"/>
                </a:lnTo>
                <a:lnTo>
                  <a:pt x="486" y="2542"/>
                </a:lnTo>
                <a:lnTo>
                  <a:pt x="486" y="2542"/>
                </a:lnTo>
                <a:lnTo>
                  <a:pt x="485" y="2542"/>
                </a:lnTo>
                <a:lnTo>
                  <a:pt x="483" y="2539"/>
                </a:lnTo>
                <a:lnTo>
                  <a:pt x="480" y="2528"/>
                </a:lnTo>
                <a:lnTo>
                  <a:pt x="474" y="2491"/>
                </a:lnTo>
                <a:lnTo>
                  <a:pt x="467" y="2438"/>
                </a:lnTo>
                <a:lnTo>
                  <a:pt x="461" y="2379"/>
                </a:lnTo>
                <a:lnTo>
                  <a:pt x="452" y="2266"/>
                </a:lnTo>
                <a:lnTo>
                  <a:pt x="449" y="2215"/>
                </a:lnTo>
                <a:lnTo>
                  <a:pt x="457" y="2126"/>
                </a:lnTo>
                <a:lnTo>
                  <a:pt x="469" y="2100"/>
                </a:lnTo>
                <a:close/>
                <a:moveTo>
                  <a:pt x="567" y="2112"/>
                </a:moveTo>
                <a:lnTo>
                  <a:pt x="581" y="2117"/>
                </a:lnTo>
                <a:lnTo>
                  <a:pt x="581" y="2117"/>
                </a:lnTo>
                <a:lnTo>
                  <a:pt x="582" y="2126"/>
                </a:lnTo>
                <a:lnTo>
                  <a:pt x="585" y="2134"/>
                </a:lnTo>
                <a:lnTo>
                  <a:pt x="588" y="2139"/>
                </a:lnTo>
                <a:lnTo>
                  <a:pt x="588" y="2139"/>
                </a:lnTo>
                <a:lnTo>
                  <a:pt x="590" y="2142"/>
                </a:lnTo>
                <a:lnTo>
                  <a:pt x="593" y="2149"/>
                </a:lnTo>
                <a:lnTo>
                  <a:pt x="601" y="2174"/>
                </a:lnTo>
                <a:lnTo>
                  <a:pt x="610" y="2210"/>
                </a:lnTo>
                <a:lnTo>
                  <a:pt x="610" y="2210"/>
                </a:lnTo>
                <a:lnTo>
                  <a:pt x="612" y="2249"/>
                </a:lnTo>
                <a:lnTo>
                  <a:pt x="612" y="2331"/>
                </a:lnTo>
                <a:lnTo>
                  <a:pt x="610" y="2374"/>
                </a:lnTo>
                <a:lnTo>
                  <a:pt x="608" y="2411"/>
                </a:lnTo>
                <a:lnTo>
                  <a:pt x="605" y="2427"/>
                </a:lnTo>
                <a:lnTo>
                  <a:pt x="604" y="2438"/>
                </a:lnTo>
                <a:lnTo>
                  <a:pt x="601" y="2446"/>
                </a:lnTo>
                <a:lnTo>
                  <a:pt x="599" y="2447"/>
                </a:lnTo>
                <a:lnTo>
                  <a:pt x="596" y="2449"/>
                </a:lnTo>
                <a:lnTo>
                  <a:pt x="596" y="2449"/>
                </a:lnTo>
                <a:lnTo>
                  <a:pt x="595" y="2447"/>
                </a:lnTo>
                <a:lnTo>
                  <a:pt x="593" y="2446"/>
                </a:lnTo>
                <a:lnTo>
                  <a:pt x="588" y="2435"/>
                </a:lnTo>
                <a:lnTo>
                  <a:pt x="585" y="2419"/>
                </a:lnTo>
                <a:lnTo>
                  <a:pt x="581" y="2401"/>
                </a:lnTo>
                <a:lnTo>
                  <a:pt x="574" y="2349"/>
                </a:lnTo>
                <a:lnTo>
                  <a:pt x="568" y="2292"/>
                </a:lnTo>
                <a:lnTo>
                  <a:pt x="557" y="2184"/>
                </a:lnTo>
                <a:lnTo>
                  <a:pt x="554" y="2134"/>
                </a:lnTo>
                <a:lnTo>
                  <a:pt x="567" y="2112"/>
                </a:lnTo>
                <a:close/>
                <a:moveTo>
                  <a:pt x="210" y="749"/>
                </a:moveTo>
                <a:lnTo>
                  <a:pt x="210" y="749"/>
                </a:lnTo>
                <a:lnTo>
                  <a:pt x="213" y="795"/>
                </a:lnTo>
                <a:lnTo>
                  <a:pt x="215" y="830"/>
                </a:lnTo>
                <a:lnTo>
                  <a:pt x="215" y="847"/>
                </a:lnTo>
                <a:lnTo>
                  <a:pt x="215" y="847"/>
                </a:lnTo>
                <a:lnTo>
                  <a:pt x="212" y="870"/>
                </a:lnTo>
                <a:lnTo>
                  <a:pt x="209" y="890"/>
                </a:lnTo>
                <a:lnTo>
                  <a:pt x="206" y="901"/>
                </a:lnTo>
                <a:lnTo>
                  <a:pt x="203" y="910"/>
                </a:lnTo>
                <a:lnTo>
                  <a:pt x="203" y="910"/>
                </a:lnTo>
                <a:lnTo>
                  <a:pt x="195" y="930"/>
                </a:lnTo>
                <a:lnTo>
                  <a:pt x="190" y="947"/>
                </a:lnTo>
                <a:lnTo>
                  <a:pt x="190" y="947"/>
                </a:lnTo>
                <a:lnTo>
                  <a:pt x="187" y="958"/>
                </a:lnTo>
                <a:lnTo>
                  <a:pt x="185" y="958"/>
                </a:lnTo>
                <a:lnTo>
                  <a:pt x="185" y="958"/>
                </a:lnTo>
                <a:lnTo>
                  <a:pt x="184" y="955"/>
                </a:lnTo>
                <a:lnTo>
                  <a:pt x="181" y="952"/>
                </a:lnTo>
                <a:lnTo>
                  <a:pt x="181" y="952"/>
                </a:lnTo>
                <a:lnTo>
                  <a:pt x="173" y="946"/>
                </a:lnTo>
                <a:lnTo>
                  <a:pt x="167" y="943"/>
                </a:lnTo>
                <a:lnTo>
                  <a:pt x="161" y="940"/>
                </a:lnTo>
                <a:lnTo>
                  <a:pt x="161" y="940"/>
                </a:lnTo>
                <a:lnTo>
                  <a:pt x="156" y="938"/>
                </a:lnTo>
                <a:lnTo>
                  <a:pt x="153" y="935"/>
                </a:lnTo>
                <a:lnTo>
                  <a:pt x="147" y="930"/>
                </a:lnTo>
                <a:lnTo>
                  <a:pt x="144" y="923"/>
                </a:lnTo>
                <a:lnTo>
                  <a:pt x="144" y="923"/>
                </a:lnTo>
                <a:lnTo>
                  <a:pt x="156" y="904"/>
                </a:lnTo>
                <a:lnTo>
                  <a:pt x="168" y="884"/>
                </a:lnTo>
                <a:lnTo>
                  <a:pt x="181" y="859"/>
                </a:lnTo>
                <a:lnTo>
                  <a:pt x="181" y="859"/>
                </a:lnTo>
                <a:lnTo>
                  <a:pt x="187" y="844"/>
                </a:lnTo>
                <a:lnTo>
                  <a:pt x="192" y="826"/>
                </a:lnTo>
                <a:lnTo>
                  <a:pt x="203" y="791"/>
                </a:lnTo>
                <a:lnTo>
                  <a:pt x="210" y="749"/>
                </a:lnTo>
                <a:lnTo>
                  <a:pt x="210" y="749"/>
                </a:lnTo>
                <a:close/>
                <a:moveTo>
                  <a:pt x="652" y="735"/>
                </a:moveTo>
                <a:lnTo>
                  <a:pt x="674" y="761"/>
                </a:lnTo>
                <a:lnTo>
                  <a:pt x="674" y="761"/>
                </a:lnTo>
                <a:lnTo>
                  <a:pt x="677" y="803"/>
                </a:lnTo>
                <a:lnTo>
                  <a:pt x="677" y="803"/>
                </a:lnTo>
                <a:lnTo>
                  <a:pt x="684" y="862"/>
                </a:lnTo>
                <a:lnTo>
                  <a:pt x="688" y="892"/>
                </a:lnTo>
                <a:lnTo>
                  <a:pt x="688" y="902"/>
                </a:lnTo>
                <a:lnTo>
                  <a:pt x="686" y="910"/>
                </a:lnTo>
                <a:lnTo>
                  <a:pt x="686" y="910"/>
                </a:lnTo>
                <a:lnTo>
                  <a:pt x="683" y="915"/>
                </a:lnTo>
                <a:lnTo>
                  <a:pt x="681" y="918"/>
                </a:lnTo>
                <a:lnTo>
                  <a:pt x="675" y="923"/>
                </a:lnTo>
                <a:lnTo>
                  <a:pt x="670" y="923"/>
                </a:lnTo>
                <a:lnTo>
                  <a:pt x="669" y="923"/>
                </a:lnTo>
                <a:lnTo>
                  <a:pt x="669" y="923"/>
                </a:lnTo>
                <a:lnTo>
                  <a:pt x="663" y="884"/>
                </a:lnTo>
                <a:lnTo>
                  <a:pt x="658" y="853"/>
                </a:lnTo>
                <a:lnTo>
                  <a:pt x="652" y="825"/>
                </a:lnTo>
                <a:lnTo>
                  <a:pt x="652" y="825"/>
                </a:lnTo>
                <a:lnTo>
                  <a:pt x="650" y="813"/>
                </a:lnTo>
                <a:lnTo>
                  <a:pt x="649" y="799"/>
                </a:lnTo>
                <a:lnTo>
                  <a:pt x="649" y="769"/>
                </a:lnTo>
                <a:lnTo>
                  <a:pt x="652" y="735"/>
                </a:lnTo>
                <a:lnTo>
                  <a:pt x="652" y="735"/>
                </a:lnTo>
                <a:close/>
                <a:moveTo>
                  <a:pt x="508" y="1479"/>
                </a:moveTo>
                <a:lnTo>
                  <a:pt x="525" y="1501"/>
                </a:lnTo>
                <a:lnTo>
                  <a:pt x="525" y="1501"/>
                </a:lnTo>
                <a:lnTo>
                  <a:pt x="523" y="1509"/>
                </a:lnTo>
                <a:lnTo>
                  <a:pt x="523" y="1518"/>
                </a:lnTo>
                <a:lnTo>
                  <a:pt x="525" y="1531"/>
                </a:lnTo>
                <a:lnTo>
                  <a:pt x="525" y="1531"/>
                </a:lnTo>
                <a:lnTo>
                  <a:pt x="525" y="1543"/>
                </a:lnTo>
                <a:lnTo>
                  <a:pt x="525" y="1554"/>
                </a:lnTo>
                <a:lnTo>
                  <a:pt x="525" y="1566"/>
                </a:lnTo>
                <a:lnTo>
                  <a:pt x="525" y="1582"/>
                </a:lnTo>
                <a:lnTo>
                  <a:pt x="525" y="1582"/>
                </a:lnTo>
                <a:lnTo>
                  <a:pt x="528" y="1613"/>
                </a:lnTo>
                <a:lnTo>
                  <a:pt x="531" y="1624"/>
                </a:lnTo>
                <a:lnTo>
                  <a:pt x="533" y="1633"/>
                </a:lnTo>
                <a:lnTo>
                  <a:pt x="533" y="1633"/>
                </a:lnTo>
                <a:lnTo>
                  <a:pt x="539" y="1647"/>
                </a:lnTo>
                <a:lnTo>
                  <a:pt x="547" y="1670"/>
                </a:lnTo>
                <a:lnTo>
                  <a:pt x="556" y="1701"/>
                </a:lnTo>
                <a:lnTo>
                  <a:pt x="564" y="1731"/>
                </a:lnTo>
                <a:lnTo>
                  <a:pt x="564" y="1731"/>
                </a:lnTo>
                <a:lnTo>
                  <a:pt x="565" y="1746"/>
                </a:lnTo>
                <a:lnTo>
                  <a:pt x="565" y="1765"/>
                </a:lnTo>
                <a:lnTo>
                  <a:pt x="565" y="1785"/>
                </a:lnTo>
                <a:lnTo>
                  <a:pt x="564" y="1808"/>
                </a:lnTo>
                <a:lnTo>
                  <a:pt x="562" y="1830"/>
                </a:lnTo>
                <a:lnTo>
                  <a:pt x="559" y="1852"/>
                </a:lnTo>
                <a:lnTo>
                  <a:pt x="554" y="1872"/>
                </a:lnTo>
                <a:lnTo>
                  <a:pt x="550" y="1887"/>
                </a:lnTo>
                <a:lnTo>
                  <a:pt x="550" y="1887"/>
                </a:lnTo>
                <a:lnTo>
                  <a:pt x="548" y="1897"/>
                </a:lnTo>
                <a:lnTo>
                  <a:pt x="547" y="1906"/>
                </a:lnTo>
                <a:lnTo>
                  <a:pt x="545" y="1934"/>
                </a:lnTo>
                <a:lnTo>
                  <a:pt x="543" y="1997"/>
                </a:lnTo>
                <a:lnTo>
                  <a:pt x="542" y="2055"/>
                </a:lnTo>
                <a:lnTo>
                  <a:pt x="540" y="2072"/>
                </a:lnTo>
                <a:lnTo>
                  <a:pt x="539" y="2076"/>
                </a:lnTo>
                <a:lnTo>
                  <a:pt x="537" y="2078"/>
                </a:lnTo>
                <a:lnTo>
                  <a:pt x="537" y="2078"/>
                </a:lnTo>
                <a:lnTo>
                  <a:pt x="536" y="2076"/>
                </a:lnTo>
                <a:lnTo>
                  <a:pt x="534" y="2072"/>
                </a:lnTo>
                <a:lnTo>
                  <a:pt x="531" y="2056"/>
                </a:lnTo>
                <a:lnTo>
                  <a:pt x="528" y="2033"/>
                </a:lnTo>
                <a:lnTo>
                  <a:pt x="525" y="2007"/>
                </a:lnTo>
                <a:lnTo>
                  <a:pt x="522" y="1956"/>
                </a:lnTo>
                <a:lnTo>
                  <a:pt x="520" y="1926"/>
                </a:lnTo>
                <a:lnTo>
                  <a:pt x="520" y="1926"/>
                </a:lnTo>
                <a:lnTo>
                  <a:pt x="512" y="1743"/>
                </a:lnTo>
                <a:lnTo>
                  <a:pt x="512" y="1743"/>
                </a:lnTo>
                <a:lnTo>
                  <a:pt x="505" y="1664"/>
                </a:lnTo>
                <a:lnTo>
                  <a:pt x="500" y="1605"/>
                </a:lnTo>
                <a:lnTo>
                  <a:pt x="498" y="1585"/>
                </a:lnTo>
                <a:lnTo>
                  <a:pt x="500" y="1572"/>
                </a:lnTo>
                <a:lnTo>
                  <a:pt x="500" y="1572"/>
                </a:lnTo>
                <a:lnTo>
                  <a:pt x="498" y="1558"/>
                </a:lnTo>
                <a:lnTo>
                  <a:pt x="497" y="1541"/>
                </a:lnTo>
                <a:lnTo>
                  <a:pt x="495" y="1524"/>
                </a:lnTo>
                <a:lnTo>
                  <a:pt x="495" y="1514"/>
                </a:lnTo>
                <a:lnTo>
                  <a:pt x="495" y="1514"/>
                </a:lnTo>
                <a:lnTo>
                  <a:pt x="498" y="1504"/>
                </a:lnTo>
                <a:lnTo>
                  <a:pt x="502" y="1492"/>
                </a:lnTo>
                <a:lnTo>
                  <a:pt x="508" y="1479"/>
                </a:lnTo>
                <a:lnTo>
                  <a:pt x="508" y="147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2579213" y="2671272"/>
            <a:ext cx="711105" cy="1729064"/>
          </a:xfrm>
          <a:custGeom>
            <a:avLst/>
            <a:gdLst>
              <a:gd name="T0" fmla="*/ 969 w 1066"/>
              <a:gd name="T1" fmla="*/ 839 h 2593"/>
              <a:gd name="T2" fmla="*/ 904 w 1066"/>
              <a:gd name="T3" fmla="*/ 609 h 2593"/>
              <a:gd name="T4" fmla="*/ 805 w 1066"/>
              <a:gd name="T5" fmla="*/ 490 h 2593"/>
              <a:gd name="T6" fmla="*/ 713 w 1066"/>
              <a:gd name="T7" fmla="*/ 451 h 2593"/>
              <a:gd name="T8" fmla="*/ 712 w 1066"/>
              <a:gd name="T9" fmla="*/ 257 h 2593"/>
              <a:gd name="T10" fmla="*/ 696 w 1066"/>
              <a:gd name="T11" fmla="*/ 187 h 2593"/>
              <a:gd name="T12" fmla="*/ 681 w 1066"/>
              <a:gd name="T13" fmla="*/ 73 h 2593"/>
              <a:gd name="T14" fmla="*/ 577 w 1066"/>
              <a:gd name="T15" fmla="*/ 23 h 2593"/>
              <a:gd name="T16" fmla="*/ 380 w 1066"/>
              <a:gd name="T17" fmla="*/ 271 h 2593"/>
              <a:gd name="T18" fmla="*/ 397 w 1066"/>
              <a:gd name="T19" fmla="*/ 349 h 2593"/>
              <a:gd name="T20" fmla="*/ 451 w 1066"/>
              <a:gd name="T21" fmla="*/ 450 h 2593"/>
              <a:gd name="T22" fmla="*/ 413 w 1066"/>
              <a:gd name="T23" fmla="*/ 474 h 2593"/>
              <a:gd name="T24" fmla="*/ 268 w 1066"/>
              <a:gd name="T25" fmla="*/ 558 h 2593"/>
              <a:gd name="T26" fmla="*/ 171 w 1066"/>
              <a:gd name="T27" fmla="*/ 729 h 2593"/>
              <a:gd name="T28" fmla="*/ 56 w 1066"/>
              <a:gd name="T29" fmla="*/ 927 h 2593"/>
              <a:gd name="T30" fmla="*/ 5 w 1066"/>
              <a:gd name="T31" fmla="*/ 1090 h 2593"/>
              <a:gd name="T32" fmla="*/ 0 w 1066"/>
              <a:gd name="T33" fmla="*/ 1140 h 2593"/>
              <a:gd name="T34" fmla="*/ 55 w 1066"/>
              <a:gd name="T35" fmla="*/ 1155 h 2593"/>
              <a:gd name="T36" fmla="*/ 206 w 1066"/>
              <a:gd name="T37" fmla="*/ 1168 h 2593"/>
              <a:gd name="T38" fmla="*/ 230 w 1066"/>
              <a:gd name="T39" fmla="*/ 1366 h 2593"/>
              <a:gd name="T40" fmla="*/ 242 w 1066"/>
              <a:gd name="T41" fmla="*/ 1487 h 2593"/>
              <a:gd name="T42" fmla="*/ 289 w 1066"/>
              <a:gd name="T43" fmla="*/ 1706 h 2593"/>
              <a:gd name="T44" fmla="*/ 261 w 1066"/>
              <a:gd name="T45" fmla="*/ 1827 h 2593"/>
              <a:gd name="T46" fmla="*/ 279 w 1066"/>
              <a:gd name="T47" fmla="*/ 1934 h 2593"/>
              <a:gd name="T48" fmla="*/ 211 w 1066"/>
              <a:gd name="T49" fmla="*/ 2011 h 2593"/>
              <a:gd name="T50" fmla="*/ 397 w 1066"/>
              <a:gd name="T51" fmla="*/ 2125 h 2593"/>
              <a:gd name="T52" fmla="*/ 440 w 1066"/>
              <a:gd name="T53" fmla="*/ 2377 h 2593"/>
              <a:gd name="T54" fmla="*/ 496 w 1066"/>
              <a:gd name="T55" fmla="*/ 2537 h 2593"/>
              <a:gd name="T56" fmla="*/ 592 w 1066"/>
              <a:gd name="T57" fmla="*/ 2593 h 2593"/>
              <a:gd name="T58" fmla="*/ 653 w 1066"/>
              <a:gd name="T59" fmla="*/ 2492 h 2593"/>
              <a:gd name="T60" fmla="*/ 709 w 1066"/>
              <a:gd name="T61" fmla="*/ 2407 h 2593"/>
              <a:gd name="T62" fmla="*/ 749 w 1066"/>
              <a:gd name="T63" fmla="*/ 2298 h 2593"/>
              <a:gd name="T64" fmla="*/ 854 w 1066"/>
              <a:gd name="T65" fmla="*/ 2059 h 2593"/>
              <a:gd name="T66" fmla="*/ 952 w 1066"/>
              <a:gd name="T67" fmla="*/ 2087 h 2593"/>
              <a:gd name="T68" fmla="*/ 1008 w 1066"/>
              <a:gd name="T69" fmla="*/ 2016 h 2593"/>
              <a:gd name="T70" fmla="*/ 966 w 1066"/>
              <a:gd name="T71" fmla="*/ 1847 h 2593"/>
              <a:gd name="T72" fmla="*/ 907 w 1066"/>
              <a:gd name="T73" fmla="*/ 1605 h 2593"/>
              <a:gd name="T74" fmla="*/ 885 w 1066"/>
              <a:gd name="T75" fmla="*/ 1183 h 2593"/>
              <a:gd name="T76" fmla="*/ 888 w 1066"/>
              <a:gd name="T77" fmla="*/ 1115 h 2593"/>
              <a:gd name="T78" fmla="*/ 1035 w 1066"/>
              <a:gd name="T79" fmla="*/ 1073 h 2593"/>
              <a:gd name="T80" fmla="*/ 1046 w 1066"/>
              <a:gd name="T81" fmla="*/ 1036 h 2593"/>
              <a:gd name="T82" fmla="*/ 1057 w 1066"/>
              <a:gd name="T83" fmla="*/ 983 h 2593"/>
              <a:gd name="T84" fmla="*/ 853 w 1066"/>
              <a:gd name="T85" fmla="*/ 789 h 2593"/>
              <a:gd name="T86" fmla="*/ 918 w 1066"/>
              <a:gd name="T87" fmla="*/ 937 h 2593"/>
              <a:gd name="T88" fmla="*/ 853 w 1066"/>
              <a:gd name="T89" fmla="*/ 988 h 2593"/>
              <a:gd name="T90" fmla="*/ 825 w 1066"/>
              <a:gd name="T91" fmla="*/ 929 h 2593"/>
              <a:gd name="T92" fmla="*/ 794 w 1066"/>
              <a:gd name="T93" fmla="*/ 882 h 2593"/>
              <a:gd name="T94" fmla="*/ 794 w 1066"/>
              <a:gd name="T95" fmla="*/ 781 h 2593"/>
              <a:gd name="T96" fmla="*/ 351 w 1066"/>
              <a:gd name="T97" fmla="*/ 878 h 2593"/>
              <a:gd name="T98" fmla="*/ 343 w 1066"/>
              <a:gd name="T99" fmla="*/ 1000 h 2593"/>
              <a:gd name="T100" fmla="*/ 247 w 1066"/>
              <a:gd name="T101" fmla="*/ 1033 h 2593"/>
              <a:gd name="T102" fmla="*/ 214 w 1066"/>
              <a:gd name="T103" fmla="*/ 1059 h 2593"/>
              <a:gd name="T104" fmla="*/ 121 w 1066"/>
              <a:gd name="T105" fmla="*/ 1084 h 2593"/>
              <a:gd name="T106" fmla="*/ 107 w 1066"/>
              <a:gd name="T107" fmla="*/ 1044 h 2593"/>
              <a:gd name="T108" fmla="*/ 251 w 1066"/>
              <a:gd name="T109" fmla="*/ 830 h 2593"/>
              <a:gd name="T110" fmla="*/ 513 w 1066"/>
              <a:gd name="T111" fmla="*/ 2210 h 2593"/>
              <a:gd name="T112" fmla="*/ 586 w 1066"/>
              <a:gd name="T113" fmla="*/ 2301 h 2593"/>
              <a:gd name="T114" fmla="*/ 603 w 1066"/>
              <a:gd name="T115" fmla="*/ 2410 h 2593"/>
              <a:gd name="T116" fmla="*/ 572 w 1066"/>
              <a:gd name="T117" fmla="*/ 2487 h 2593"/>
              <a:gd name="T118" fmla="*/ 532 w 1066"/>
              <a:gd name="T119" fmla="*/ 2379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6" h="2593">
                <a:moveTo>
                  <a:pt x="1023" y="968"/>
                </a:moveTo>
                <a:lnTo>
                  <a:pt x="1015" y="964"/>
                </a:lnTo>
                <a:lnTo>
                  <a:pt x="984" y="949"/>
                </a:lnTo>
                <a:lnTo>
                  <a:pt x="984" y="949"/>
                </a:lnTo>
                <a:lnTo>
                  <a:pt x="981" y="906"/>
                </a:lnTo>
                <a:lnTo>
                  <a:pt x="981" y="906"/>
                </a:lnTo>
                <a:lnTo>
                  <a:pt x="980" y="895"/>
                </a:lnTo>
                <a:lnTo>
                  <a:pt x="975" y="871"/>
                </a:lnTo>
                <a:lnTo>
                  <a:pt x="969" y="839"/>
                </a:lnTo>
                <a:lnTo>
                  <a:pt x="958" y="800"/>
                </a:lnTo>
                <a:lnTo>
                  <a:pt x="958" y="800"/>
                </a:lnTo>
                <a:lnTo>
                  <a:pt x="919" y="687"/>
                </a:lnTo>
                <a:lnTo>
                  <a:pt x="915" y="664"/>
                </a:lnTo>
                <a:lnTo>
                  <a:pt x="915" y="633"/>
                </a:lnTo>
                <a:lnTo>
                  <a:pt x="915" y="633"/>
                </a:lnTo>
                <a:lnTo>
                  <a:pt x="915" y="628"/>
                </a:lnTo>
                <a:lnTo>
                  <a:pt x="912" y="622"/>
                </a:lnTo>
                <a:lnTo>
                  <a:pt x="904" y="609"/>
                </a:lnTo>
                <a:lnTo>
                  <a:pt x="891" y="595"/>
                </a:lnTo>
                <a:lnTo>
                  <a:pt x="877" y="581"/>
                </a:lnTo>
                <a:lnTo>
                  <a:pt x="851" y="554"/>
                </a:lnTo>
                <a:lnTo>
                  <a:pt x="832" y="538"/>
                </a:lnTo>
                <a:lnTo>
                  <a:pt x="832" y="538"/>
                </a:lnTo>
                <a:lnTo>
                  <a:pt x="828" y="533"/>
                </a:lnTo>
                <a:lnTo>
                  <a:pt x="823" y="526"/>
                </a:lnTo>
                <a:lnTo>
                  <a:pt x="812" y="502"/>
                </a:lnTo>
                <a:lnTo>
                  <a:pt x="805" y="490"/>
                </a:lnTo>
                <a:lnTo>
                  <a:pt x="797" y="479"/>
                </a:lnTo>
                <a:lnTo>
                  <a:pt x="788" y="468"/>
                </a:lnTo>
                <a:lnTo>
                  <a:pt x="778" y="460"/>
                </a:lnTo>
                <a:lnTo>
                  <a:pt x="778" y="460"/>
                </a:lnTo>
                <a:lnTo>
                  <a:pt x="772" y="457"/>
                </a:lnTo>
                <a:lnTo>
                  <a:pt x="766" y="456"/>
                </a:lnTo>
                <a:lnTo>
                  <a:pt x="750" y="453"/>
                </a:lnTo>
                <a:lnTo>
                  <a:pt x="732" y="451"/>
                </a:lnTo>
                <a:lnTo>
                  <a:pt x="713" y="451"/>
                </a:lnTo>
                <a:lnTo>
                  <a:pt x="682" y="451"/>
                </a:lnTo>
                <a:lnTo>
                  <a:pt x="670" y="453"/>
                </a:lnTo>
                <a:lnTo>
                  <a:pt x="662" y="406"/>
                </a:lnTo>
                <a:lnTo>
                  <a:pt x="670" y="336"/>
                </a:lnTo>
                <a:lnTo>
                  <a:pt x="685" y="312"/>
                </a:lnTo>
                <a:lnTo>
                  <a:pt x="685" y="312"/>
                </a:lnTo>
                <a:lnTo>
                  <a:pt x="696" y="293"/>
                </a:lnTo>
                <a:lnTo>
                  <a:pt x="705" y="276"/>
                </a:lnTo>
                <a:lnTo>
                  <a:pt x="712" y="257"/>
                </a:lnTo>
                <a:lnTo>
                  <a:pt x="712" y="257"/>
                </a:lnTo>
                <a:lnTo>
                  <a:pt x="715" y="250"/>
                </a:lnTo>
                <a:lnTo>
                  <a:pt x="713" y="242"/>
                </a:lnTo>
                <a:lnTo>
                  <a:pt x="712" y="236"/>
                </a:lnTo>
                <a:lnTo>
                  <a:pt x="710" y="229"/>
                </a:lnTo>
                <a:lnTo>
                  <a:pt x="704" y="222"/>
                </a:lnTo>
                <a:lnTo>
                  <a:pt x="701" y="219"/>
                </a:lnTo>
                <a:lnTo>
                  <a:pt x="701" y="219"/>
                </a:lnTo>
                <a:lnTo>
                  <a:pt x="696" y="187"/>
                </a:lnTo>
                <a:lnTo>
                  <a:pt x="693" y="163"/>
                </a:lnTo>
                <a:lnTo>
                  <a:pt x="693" y="149"/>
                </a:lnTo>
                <a:lnTo>
                  <a:pt x="693" y="149"/>
                </a:lnTo>
                <a:lnTo>
                  <a:pt x="691" y="136"/>
                </a:lnTo>
                <a:lnTo>
                  <a:pt x="687" y="116"/>
                </a:lnTo>
                <a:lnTo>
                  <a:pt x="684" y="94"/>
                </a:lnTo>
                <a:lnTo>
                  <a:pt x="681" y="77"/>
                </a:lnTo>
                <a:lnTo>
                  <a:pt x="681" y="77"/>
                </a:lnTo>
                <a:lnTo>
                  <a:pt x="681" y="73"/>
                </a:lnTo>
                <a:lnTo>
                  <a:pt x="679" y="68"/>
                </a:lnTo>
                <a:lnTo>
                  <a:pt x="676" y="65"/>
                </a:lnTo>
                <a:lnTo>
                  <a:pt x="673" y="63"/>
                </a:lnTo>
                <a:lnTo>
                  <a:pt x="664" y="60"/>
                </a:lnTo>
                <a:lnTo>
                  <a:pt x="654" y="54"/>
                </a:lnTo>
                <a:lnTo>
                  <a:pt x="654" y="54"/>
                </a:lnTo>
                <a:lnTo>
                  <a:pt x="643" y="49"/>
                </a:lnTo>
                <a:lnTo>
                  <a:pt x="625" y="42"/>
                </a:lnTo>
                <a:lnTo>
                  <a:pt x="577" y="23"/>
                </a:lnTo>
                <a:lnTo>
                  <a:pt x="510" y="0"/>
                </a:lnTo>
                <a:lnTo>
                  <a:pt x="440" y="43"/>
                </a:lnTo>
                <a:lnTo>
                  <a:pt x="371" y="101"/>
                </a:lnTo>
                <a:lnTo>
                  <a:pt x="358" y="203"/>
                </a:lnTo>
                <a:lnTo>
                  <a:pt x="374" y="226"/>
                </a:lnTo>
                <a:lnTo>
                  <a:pt x="382" y="273"/>
                </a:lnTo>
                <a:lnTo>
                  <a:pt x="382" y="273"/>
                </a:lnTo>
                <a:lnTo>
                  <a:pt x="382" y="271"/>
                </a:lnTo>
                <a:lnTo>
                  <a:pt x="380" y="271"/>
                </a:lnTo>
                <a:lnTo>
                  <a:pt x="380" y="271"/>
                </a:lnTo>
                <a:lnTo>
                  <a:pt x="378" y="277"/>
                </a:lnTo>
                <a:lnTo>
                  <a:pt x="378" y="296"/>
                </a:lnTo>
                <a:lnTo>
                  <a:pt x="378" y="296"/>
                </a:lnTo>
                <a:lnTo>
                  <a:pt x="378" y="310"/>
                </a:lnTo>
                <a:lnTo>
                  <a:pt x="382" y="321"/>
                </a:lnTo>
                <a:lnTo>
                  <a:pt x="386" y="332"/>
                </a:lnTo>
                <a:lnTo>
                  <a:pt x="392" y="341"/>
                </a:lnTo>
                <a:lnTo>
                  <a:pt x="397" y="349"/>
                </a:lnTo>
                <a:lnTo>
                  <a:pt x="402" y="355"/>
                </a:lnTo>
                <a:lnTo>
                  <a:pt x="406" y="358"/>
                </a:lnTo>
                <a:lnTo>
                  <a:pt x="409" y="360"/>
                </a:lnTo>
                <a:lnTo>
                  <a:pt x="409" y="360"/>
                </a:lnTo>
                <a:lnTo>
                  <a:pt x="411" y="361"/>
                </a:lnTo>
                <a:lnTo>
                  <a:pt x="416" y="366"/>
                </a:lnTo>
                <a:lnTo>
                  <a:pt x="428" y="383"/>
                </a:lnTo>
                <a:lnTo>
                  <a:pt x="444" y="406"/>
                </a:lnTo>
                <a:lnTo>
                  <a:pt x="451" y="450"/>
                </a:lnTo>
                <a:lnTo>
                  <a:pt x="451" y="450"/>
                </a:lnTo>
                <a:lnTo>
                  <a:pt x="451" y="451"/>
                </a:lnTo>
                <a:lnTo>
                  <a:pt x="450" y="457"/>
                </a:lnTo>
                <a:lnTo>
                  <a:pt x="448" y="462"/>
                </a:lnTo>
                <a:lnTo>
                  <a:pt x="445" y="465"/>
                </a:lnTo>
                <a:lnTo>
                  <a:pt x="442" y="467"/>
                </a:lnTo>
                <a:lnTo>
                  <a:pt x="436" y="468"/>
                </a:lnTo>
                <a:lnTo>
                  <a:pt x="436" y="468"/>
                </a:lnTo>
                <a:lnTo>
                  <a:pt x="413" y="474"/>
                </a:lnTo>
                <a:lnTo>
                  <a:pt x="375" y="487"/>
                </a:lnTo>
                <a:lnTo>
                  <a:pt x="337" y="501"/>
                </a:lnTo>
                <a:lnTo>
                  <a:pt x="312" y="512"/>
                </a:lnTo>
                <a:lnTo>
                  <a:pt x="312" y="512"/>
                </a:lnTo>
                <a:lnTo>
                  <a:pt x="306" y="516"/>
                </a:lnTo>
                <a:lnTo>
                  <a:pt x="299" y="521"/>
                </a:lnTo>
                <a:lnTo>
                  <a:pt x="290" y="533"/>
                </a:lnTo>
                <a:lnTo>
                  <a:pt x="279" y="546"/>
                </a:lnTo>
                <a:lnTo>
                  <a:pt x="268" y="558"/>
                </a:lnTo>
                <a:lnTo>
                  <a:pt x="268" y="558"/>
                </a:lnTo>
                <a:lnTo>
                  <a:pt x="261" y="569"/>
                </a:lnTo>
                <a:lnTo>
                  <a:pt x="248" y="591"/>
                </a:lnTo>
                <a:lnTo>
                  <a:pt x="219" y="645"/>
                </a:lnTo>
                <a:lnTo>
                  <a:pt x="191" y="698"/>
                </a:lnTo>
                <a:lnTo>
                  <a:pt x="180" y="715"/>
                </a:lnTo>
                <a:lnTo>
                  <a:pt x="175" y="723"/>
                </a:lnTo>
                <a:lnTo>
                  <a:pt x="175" y="723"/>
                </a:lnTo>
                <a:lnTo>
                  <a:pt x="171" y="729"/>
                </a:lnTo>
                <a:lnTo>
                  <a:pt x="168" y="738"/>
                </a:lnTo>
                <a:lnTo>
                  <a:pt x="163" y="749"/>
                </a:lnTo>
                <a:lnTo>
                  <a:pt x="163" y="749"/>
                </a:lnTo>
                <a:lnTo>
                  <a:pt x="120" y="826"/>
                </a:lnTo>
                <a:lnTo>
                  <a:pt x="86" y="884"/>
                </a:lnTo>
                <a:lnTo>
                  <a:pt x="72" y="906"/>
                </a:lnTo>
                <a:lnTo>
                  <a:pt x="62" y="918"/>
                </a:lnTo>
                <a:lnTo>
                  <a:pt x="62" y="918"/>
                </a:lnTo>
                <a:lnTo>
                  <a:pt x="56" y="927"/>
                </a:lnTo>
                <a:lnTo>
                  <a:pt x="48" y="944"/>
                </a:lnTo>
                <a:lnTo>
                  <a:pt x="33" y="985"/>
                </a:lnTo>
                <a:lnTo>
                  <a:pt x="16" y="1039"/>
                </a:lnTo>
                <a:lnTo>
                  <a:pt x="16" y="1039"/>
                </a:lnTo>
                <a:lnTo>
                  <a:pt x="13" y="1044"/>
                </a:lnTo>
                <a:lnTo>
                  <a:pt x="8" y="1058"/>
                </a:lnTo>
                <a:lnTo>
                  <a:pt x="3" y="1075"/>
                </a:lnTo>
                <a:lnTo>
                  <a:pt x="3" y="1082"/>
                </a:lnTo>
                <a:lnTo>
                  <a:pt x="5" y="1090"/>
                </a:lnTo>
                <a:lnTo>
                  <a:pt x="5" y="1090"/>
                </a:lnTo>
                <a:lnTo>
                  <a:pt x="10" y="1101"/>
                </a:lnTo>
                <a:lnTo>
                  <a:pt x="14" y="1110"/>
                </a:lnTo>
                <a:lnTo>
                  <a:pt x="21" y="1116"/>
                </a:lnTo>
                <a:lnTo>
                  <a:pt x="21" y="1116"/>
                </a:lnTo>
                <a:lnTo>
                  <a:pt x="11" y="1126"/>
                </a:lnTo>
                <a:lnTo>
                  <a:pt x="3" y="1134"/>
                </a:lnTo>
                <a:lnTo>
                  <a:pt x="0" y="1140"/>
                </a:lnTo>
                <a:lnTo>
                  <a:pt x="0" y="1140"/>
                </a:lnTo>
                <a:lnTo>
                  <a:pt x="0" y="1143"/>
                </a:lnTo>
                <a:lnTo>
                  <a:pt x="3" y="1146"/>
                </a:lnTo>
                <a:lnTo>
                  <a:pt x="13" y="1152"/>
                </a:lnTo>
                <a:lnTo>
                  <a:pt x="31" y="1160"/>
                </a:lnTo>
                <a:lnTo>
                  <a:pt x="31" y="1160"/>
                </a:lnTo>
                <a:lnTo>
                  <a:pt x="38" y="1160"/>
                </a:lnTo>
                <a:lnTo>
                  <a:pt x="45" y="1158"/>
                </a:lnTo>
                <a:lnTo>
                  <a:pt x="55" y="1155"/>
                </a:lnTo>
                <a:lnTo>
                  <a:pt x="55" y="1155"/>
                </a:lnTo>
                <a:lnTo>
                  <a:pt x="56" y="1158"/>
                </a:lnTo>
                <a:lnTo>
                  <a:pt x="61" y="1163"/>
                </a:lnTo>
                <a:lnTo>
                  <a:pt x="69" y="1168"/>
                </a:lnTo>
                <a:lnTo>
                  <a:pt x="73" y="1171"/>
                </a:lnTo>
                <a:lnTo>
                  <a:pt x="78" y="1171"/>
                </a:lnTo>
                <a:lnTo>
                  <a:pt x="78" y="1171"/>
                </a:lnTo>
                <a:lnTo>
                  <a:pt x="104" y="1171"/>
                </a:lnTo>
                <a:lnTo>
                  <a:pt x="148" y="1169"/>
                </a:lnTo>
                <a:lnTo>
                  <a:pt x="206" y="1168"/>
                </a:lnTo>
                <a:lnTo>
                  <a:pt x="206" y="1168"/>
                </a:lnTo>
                <a:lnTo>
                  <a:pt x="197" y="1180"/>
                </a:lnTo>
                <a:lnTo>
                  <a:pt x="189" y="1192"/>
                </a:lnTo>
                <a:lnTo>
                  <a:pt x="188" y="1197"/>
                </a:lnTo>
                <a:lnTo>
                  <a:pt x="188" y="1203"/>
                </a:lnTo>
                <a:lnTo>
                  <a:pt x="188" y="1203"/>
                </a:lnTo>
                <a:lnTo>
                  <a:pt x="191" y="1242"/>
                </a:lnTo>
                <a:lnTo>
                  <a:pt x="196" y="1276"/>
                </a:lnTo>
                <a:lnTo>
                  <a:pt x="230" y="1366"/>
                </a:lnTo>
                <a:lnTo>
                  <a:pt x="230" y="1445"/>
                </a:lnTo>
                <a:lnTo>
                  <a:pt x="230" y="1445"/>
                </a:lnTo>
                <a:lnTo>
                  <a:pt x="228" y="1450"/>
                </a:lnTo>
                <a:lnTo>
                  <a:pt x="227" y="1461"/>
                </a:lnTo>
                <a:lnTo>
                  <a:pt x="227" y="1469"/>
                </a:lnTo>
                <a:lnTo>
                  <a:pt x="230" y="1476"/>
                </a:lnTo>
                <a:lnTo>
                  <a:pt x="234" y="1482"/>
                </a:lnTo>
                <a:lnTo>
                  <a:pt x="242" y="1487"/>
                </a:lnTo>
                <a:lnTo>
                  <a:pt x="242" y="1487"/>
                </a:lnTo>
                <a:lnTo>
                  <a:pt x="279" y="1506"/>
                </a:lnTo>
                <a:lnTo>
                  <a:pt x="299" y="1515"/>
                </a:lnTo>
                <a:lnTo>
                  <a:pt x="299" y="1515"/>
                </a:lnTo>
                <a:lnTo>
                  <a:pt x="295" y="1541"/>
                </a:lnTo>
                <a:lnTo>
                  <a:pt x="290" y="1566"/>
                </a:lnTo>
                <a:lnTo>
                  <a:pt x="289" y="1593"/>
                </a:lnTo>
                <a:lnTo>
                  <a:pt x="289" y="1593"/>
                </a:lnTo>
                <a:lnTo>
                  <a:pt x="289" y="1662"/>
                </a:lnTo>
                <a:lnTo>
                  <a:pt x="289" y="1706"/>
                </a:lnTo>
                <a:lnTo>
                  <a:pt x="289" y="1749"/>
                </a:lnTo>
                <a:lnTo>
                  <a:pt x="289" y="1749"/>
                </a:lnTo>
                <a:lnTo>
                  <a:pt x="284" y="1752"/>
                </a:lnTo>
                <a:lnTo>
                  <a:pt x="279" y="1757"/>
                </a:lnTo>
                <a:lnTo>
                  <a:pt x="275" y="1765"/>
                </a:lnTo>
                <a:lnTo>
                  <a:pt x="270" y="1774"/>
                </a:lnTo>
                <a:lnTo>
                  <a:pt x="265" y="1788"/>
                </a:lnTo>
                <a:lnTo>
                  <a:pt x="262" y="1805"/>
                </a:lnTo>
                <a:lnTo>
                  <a:pt x="261" y="1827"/>
                </a:lnTo>
                <a:lnTo>
                  <a:pt x="261" y="1827"/>
                </a:lnTo>
                <a:lnTo>
                  <a:pt x="262" y="1850"/>
                </a:lnTo>
                <a:lnTo>
                  <a:pt x="264" y="1869"/>
                </a:lnTo>
                <a:lnTo>
                  <a:pt x="267" y="1886"/>
                </a:lnTo>
                <a:lnTo>
                  <a:pt x="272" y="1898"/>
                </a:lnTo>
                <a:lnTo>
                  <a:pt x="278" y="1915"/>
                </a:lnTo>
                <a:lnTo>
                  <a:pt x="281" y="1921"/>
                </a:lnTo>
                <a:lnTo>
                  <a:pt x="281" y="1921"/>
                </a:lnTo>
                <a:lnTo>
                  <a:pt x="279" y="1934"/>
                </a:lnTo>
                <a:lnTo>
                  <a:pt x="276" y="1952"/>
                </a:lnTo>
                <a:lnTo>
                  <a:pt x="276" y="1968"/>
                </a:lnTo>
                <a:lnTo>
                  <a:pt x="276" y="1968"/>
                </a:lnTo>
                <a:lnTo>
                  <a:pt x="245" y="1982"/>
                </a:lnTo>
                <a:lnTo>
                  <a:pt x="222" y="1993"/>
                </a:lnTo>
                <a:lnTo>
                  <a:pt x="214" y="1999"/>
                </a:lnTo>
                <a:lnTo>
                  <a:pt x="211" y="2004"/>
                </a:lnTo>
                <a:lnTo>
                  <a:pt x="211" y="2004"/>
                </a:lnTo>
                <a:lnTo>
                  <a:pt x="211" y="2011"/>
                </a:lnTo>
                <a:lnTo>
                  <a:pt x="214" y="2024"/>
                </a:lnTo>
                <a:lnTo>
                  <a:pt x="228" y="2059"/>
                </a:lnTo>
                <a:lnTo>
                  <a:pt x="250" y="2109"/>
                </a:lnTo>
                <a:lnTo>
                  <a:pt x="374" y="2097"/>
                </a:lnTo>
                <a:lnTo>
                  <a:pt x="374" y="2097"/>
                </a:lnTo>
                <a:lnTo>
                  <a:pt x="385" y="2108"/>
                </a:lnTo>
                <a:lnTo>
                  <a:pt x="392" y="2117"/>
                </a:lnTo>
                <a:lnTo>
                  <a:pt x="397" y="2125"/>
                </a:lnTo>
                <a:lnTo>
                  <a:pt x="397" y="2125"/>
                </a:lnTo>
                <a:lnTo>
                  <a:pt x="403" y="2132"/>
                </a:lnTo>
                <a:lnTo>
                  <a:pt x="414" y="2143"/>
                </a:lnTo>
                <a:lnTo>
                  <a:pt x="428" y="2156"/>
                </a:lnTo>
                <a:lnTo>
                  <a:pt x="428" y="2156"/>
                </a:lnTo>
                <a:lnTo>
                  <a:pt x="428" y="2182"/>
                </a:lnTo>
                <a:lnTo>
                  <a:pt x="430" y="2247"/>
                </a:lnTo>
                <a:lnTo>
                  <a:pt x="433" y="2289"/>
                </a:lnTo>
                <a:lnTo>
                  <a:pt x="436" y="2332"/>
                </a:lnTo>
                <a:lnTo>
                  <a:pt x="440" y="2377"/>
                </a:lnTo>
                <a:lnTo>
                  <a:pt x="448" y="2421"/>
                </a:lnTo>
                <a:lnTo>
                  <a:pt x="448" y="2421"/>
                </a:lnTo>
                <a:lnTo>
                  <a:pt x="453" y="2441"/>
                </a:lnTo>
                <a:lnTo>
                  <a:pt x="457" y="2460"/>
                </a:lnTo>
                <a:lnTo>
                  <a:pt x="464" y="2478"/>
                </a:lnTo>
                <a:lnTo>
                  <a:pt x="471" y="2495"/>
                </a:lnTo>
                <a:lnTo>
                  <a:pt x="479" y="2511"/>
                </a:lnTo>
                <a:lnTo>
                  <a:pt x="487" y="2525"/>
                </a:lnTo>
                <a:lnTo>
                  <a:pt x="496" y="2537"/>
                </a:lnTo>
                <a:lnTo>
                  <a:pt x="506" y="2550"/>
                </a:lnTo>
                <a:lnTo>
                  <a:pt x="516" y="2559"/>
                </a:lnTo>
                <a:lnTo>
                  <a:pt x="526" y="2568"/>
                </a:lnTo>
                <a:lnTo>
                  <a:pt x="537" y="2576"/>
                </a:lnTo>
                <a:lnTo>
                  <a:pt x="547" y="2582"/>
                </a:lnTo>
                <a:lnTo>
                  <a:pt x="558" y="2587"/>
                </a:lnTo>
                <a:lnTo>
                  <a:pt x="569" y="2590"/>
                </a:lnTo>
                <a:lnTo>
                  <a:pt x="581" y="2593"/>
                </a:lnTo>
                <a:lnTo>
                  <a:pt x="592" y="2593"/>
                </a:lnTo>
                <a:lnTo>
                  <a:pt x="592" y="2593"/>
                </a:lnTo>
                <a:lnTo>
                  <a:pt x="597" y="2593"/>
                </a:lnTo>
                <a:lnTo>
                  <a:pt x="602" y="2590"/>
                </a:lnTo>
                <a:lnTo>
                  <a:pt x="612" y="2584"/>
                </a:lnTo>
                <a:lnTo>
                  <a:pt x="620" y="2574"/>
                </a:lnTo>
                <a:lnTo>
                  <a:pt x="628" y="2562"/>
                </a:lnTo>
                <a:lnTo>
                  <a:pt x="636" y="2546"/>
                </a:lnTo>
                <a:lnTo>
                  <a:pt x="642" y="2529"/>
                </a:lnTo>
                <a:lnTo>
                  <a:pt x="653" y="2492"/>
                </a:lnTo>
                <a:lnTo>
                  <a:pt x="660" y="2456"/>
                </a:lnTo>
                <a:lnTo>
                  <a:pt x="665" y="2425"/>
                </a:lnTo>
                <a:lnTo>
                  <a:pt x="670" y="2394"/>
                </a:lnTo>
                <a:lnTo>
                  <a:pt x="670" y="2394"/>
                </a:lnTo>
                <a:lnTo>
                  <a:pt x="674" y="2398"/>
                </a:lnTo>
                <a:lnTo>
                  <a:pt x="681" y="2401"/>
                </a:lnTo>
                <a:lnTo>
                  <a:pt x="688" y="2404"/>
                </a:lnTo>
                <a:lnTo>
                  <a:pt x="698" y="2407"/>
                </a:lnTo>
                <a:lnTo>
                  <a:pt x="709" y="2407"/>
                </a:lnTo>
                <a:lnTo>
                  <a:pt x="718" y="2404"/>
                </a:lnTo>
                <a:lnTo>
                  <a:pt x="722" y="2401"/>
                </a:lnTo>
                <a:lnTo>
                  <a:pt x="729" y="2398"/>
                </a:lnTo>
                <a:lnTo>
                  <a:pt x="729" y="2398"/>
                </a:lnTo>
                <a:lnTo>
                  <a:pt x="733" y="2391"/>
                </a:lnTo>
                <a:lnTo>
                  <a:pt x="736" y="2379"/>
                </a:lnTo>
                <a:lnTo>
                  <a:pt x="741" y="2363"/>
                </a:lnTo>
                <a:lnTo>
                  <a:pt x="744" y="2345"/>
                </a:lnTo>
                <a:lnTo>
                  <a:pt x="749" y="2298"/>
                </a:lnTo>
                <a:lnTo>
                  <a:pt x="753" y="2249"/>
                </a:lnTo>
                <a:lnTo>
                  <a:pt x="758" y="2157"/>
                </a:lnTo>
                <a:lnTo>
                  <a:pt x="760" y="2117"/>
                </a:lnTo>
                <a:lnTo>
                  <a:pt x="794" y="1991"/>
                </a:lnTo>
                <a:lnTo>
                  <a:pt x="825" y="2014"/>
                </a:lnTo>
                <a:lnTo>
                  <a:pt x="825" y="2014"/>
                </a:lnTo>
                <a:lnTo>
                  <a:pt x="831" y="2025"/>
                </a:lnTo>
                <a:lnTo>
                  <a:pt x="845" y="2047"/>
                </a:lnTo>
                <a:lnTo>
                  <a:pt x="854" y="2059"/>
                </a:lnTo>
                <a:lnTo>
                  <a:pt x="863" y="2070"/>
                </a:lnTo>
                <a:lnTo>
                  <a:pt x="874" y="2080"/>
                </a:lnTo>
                <a:lnTo>
                  <a:pt x="884" y="2086"/>
                </a:lnTo>
                <a:lnTo>
                  <a:pt x="884" y="2086"/>
                </a:lnTo>
                <a:lnTo>
                  <a:pt x="894" y="2089"/>
                </a:lnTo>
                <a:lnTo>
                  <a:pt x="910" y="2090"/>
                </a:lnTo>
                <a:lnTo>
                  <a:pt x="927" y="2092"/>
                </a:lnTo>
                <a:lnTo>
                  <a:pt x="944" y="2089"/>
                </a:lnTo>
                <a:lnTo>
                  <a:pt x="952" y="2087"/>
                </a:lnTo>
                <a:lnTo>
                  <a:pt x="961" y="2084"/>
                </a:lnTo>
                <a:lnTo>
                  <a:pt x="969" y="2080"/>
                </a:lnTo>
                <a:lnTo>
                  <a:pt x="977" y="2073"/>
                </a:lnTo>
                <a:lnTo>
                  <a:pt x="984" y="2067"/>
                </a:lnTo>
                <a:lnTo>
                  <a:pt x="991" y="2059"/>
                </a:lnTo>
                <a:lnTo>
                  <a:pt x="995" y="2050"/>
                </a:lnTo>
                <a:lnTo>
                  <a:pt x="1000" y="2038"/>
                </a:lnTo>
                <a:lnTo>
                  <a:pt x="1000" y="2038"/>
                </a:lnTo>
                <a:lnTo>
                  <a:pt x="1008" y="2016"/>
                </a:lnTo>
                <a:lnTo>
                  <a:pt x="1011" y="1996"/>
                </a:lnTo>
                <a:lnTo>
                  <a:pt x="1014" y="1977"/>
                </a:lnTo>
                <a:lnTo>
                  <a:pt x="1015" y="1963"/>
                </a:lnTo>
                <a:lnTo>
                  <a:pt x="1014" y="1949"/>
                </a:lnTo>
                <a:lnTo>
                  <a:pt x="1014" y="1940"/>
                </a:lnTo>
                <a:lnTo>
                  <a:pt x="1011" y="1931"/>
                </a:lnTo>
                <a:lnTo>
                  <a:pt x="1008" y="1925"/>
                </a:lnTo>
                <a:lnTo>
                  <a:pt x="1008" y="1925"/>
                </a:lnTo>
                <a:lnTo>
                  <a:pt x="966" y="1847"/>
                </a:lnTo>
                <a:lnTo>
                  <a:pt x="915" y="1754"/>
                </a:lnTo>
                <a:lnTo>
                  <a:pt x="915" y="1754"/>
                </a:lnTo>
                <a:lnTo>
                  <a:pt x="916" y="1737"/>
                </a:lnTo>
                <a:lnTo>
                  <a:pt x="919" y="1698"/>
                </a:lnTo>
                <a:lnTo>
                  <a:pt x="919" y="1675"/>
                </a:lnTo>
                <a:lnTo>
                  <a:pt x="918" y="1650"/>
                </a:lnTo>
                <a:lnTo>
                  <a:pt x="915" y="1627"/>
                </a:lnTo>
                <a:lnTo>
                  <a:pt x="912" y="1616"/>
                </a:lnTo>
                <a:lnTo>
                  <a:pt x="907" y="1605"/>
                </a:lnTo>
                <a:lnTo>
                  <a:pt x="907" y="1605"/>
                </a:lnTo>
                <a:lnTo>
                  <a:pt x="873" y="1532"/>
                </a:lnTo>
                <a:lnTo>
                  <a:pt x="856" y="1500"/>
                </a:lnTo>
                <a:lnTo>
                  <a:pt x="871" y="1191"/>
                </a:lnTo>
                <a:lnTo>
                  <a:pt x="871" y="1191"/>
                </a:lnTo>
                <a:lnTo>
                  <a:pt x="874" y="1191"/>
                </a:lnTo>
                <a:lnTo>
                  <a:pt x="879" y="1188"/>
                </a:lnTo>
                <a:lnTo>
                  <a:pt x="882" y="1186"/>
                </a:lnTo>
                <a:lnTo>
                  <a:pt x="885" y="1183"/>
                </a:lnTo>
                <a:lnTo>
                  <a:pt x="887" y="1179"/>
                </a:lnTo>
                <a:lnTo>
                  <a:pt x="887" y="1171"/>
                </a:lnTo>
                <a:lnTo>
                  <a:pt x="887" y="1171"/>
                </a:lnTo>
                <a:lnTo>
                  <a:pt x="887" y="1163"/>
                </a:lnTo>
                <a:lnTo>
                  <a:pt x="885" y="1155"/>
                </a:lnTo>
                <a:lnTo>
                  <a:pt x="881" y="1137"/>
                </a:lnTo>
                <a:lnTo>
                  <a:pt x="871" y="1116"/>
                </a:lnTo>
                <a:lnTo>
                  <a:pt x="871" y="1116"/>
                </a:lnTo>
                <a:lnTo>
                  <a:pt x="888" y="1115"/>
                </a:lnTo>
                <a:lnTo>
                  <a:pt x="899" y="1113"/>
                </a:lnTo>
                <a:lnTo>
                  <a:pt x="902" y="1112"/>
                </a:lnTo>
                <a:lnTo>
                  <a:pt x="904" y="1109"/>
                </a:lnTo>
                <a:lnTo>
                  <a:pt x="904" y="1109"/>
                </a:lnTo>
                <a:lnTo>
                  <a:pt x="899" y="1093"/>
                </a:lnTo>
                <a:lnTo>
                  <a:pt x="950" y="1070"/>
                </a:lnTo>
                <a:lnTo>
                  <a:pt x="950" y="1070"/>
                </a:lnTo>
                <a:lnTo>
                  <a:pt x="1000" y="1073"/>
                </a:lnTo>
                <a:lnTo>
                  <a:pt x="1035" y="1073"/>
                </a:lnTo>
                <a:lnTo>
                  <a:pt x="1049" y="1072"/>
                </a:lnTo>
                <a:lnTo>
                  <a:pt x="1054" y="1070"/>
                </a:lnTo>
                <a:lnTo>
                  <a:pt x="1054" y="1070"/>
                </a:lnTo>
                <a:lnTo>
                  <a:pt x="1056" y="1067"/>
                </a:lnTo>
                <a:lnTo>
                  <a:pt x="1056" y="1062"/>
                </a:lnTo>
                <a:lnTo>
                  <a:pt x="1051" y="1051"/>
                </a:lnTo>
                <a:lnTo>
                  <a:pt x="1043" y="1039"/>
                </a:lnTo>
                <a:lnTo>
                  <a:pt x="1043" y="1039"/>
                </a:lnTo>
                <a:lnTo>
                  <a:pt x="1046" y="1036"/>
                </a:lnTo>
                <a:lnTo>
                  <a:pt x="1054" y="1028"/>
                </a:lnTo>
                <a:lnTo>
                  <a:pt x="1062" y="1017"/>
                </a:lnTo>
                <a:lnTo>
                  <a:pt x="1065" y="1009"/>
                </a:lnTo>
                <a:lnTo>
                  <a:pt x="1066" y="1003"/>
                </a:lnTo>
                <a:lnTo>
                  <a:pt x="1066" y="1003"/>
                </a:lnTo>
                <a:lnTo>
                  <a:pt x="1066" y="997"/>
                </a:lnTo>
                <a:lnTo>
                  <a:pt x="1063" y="991"/>
                </a:lnTo>
                <a:lnTo>
                  <a:pt x="1060" y="986"/>
                </a:lnTo>
                <a:lnTo>
                  <a:pt x="1057" y="983"/>
                </a:lnTo>
                <a:lnTo>
                  <a:pt x="1049" y="978"/>
                </a:lnTo>
                <a:lnTo>
                  <a:pt x="1046" y="977"/>
                </a:lnTo>
                <a:lnTo>
                  <a:pt x="1023" y="968"/>
                </a:lnTo>
                <a:close/>
                <a:moveTo>
                  <a:pt x="806" y="718"/>
                </a:moveTo>
                <a:lnTo>
                  <a:pt x="806" y="718"/>
                </a:lnTo>
                <a:lnTo>
                  <a:pt x="822" y="746"/>
                </a:lnTo>
                <a:lnTo>
                  <a:pt x="837" y="769"/>
                </a:lnTo>
                <a:lnTo>
                  <a:pt x="853" y="789"/>
                </a:lnTo>
                <a:lnTo>
                  <a:pt x="853" y="789"/>
                </a:lnTo>
                <a:lnTo>
                  <a:pt x="865" y="805"/>
                </a:lnTo>
                <a:lnTo>
                  <a:pt x="876" y="822"/>
                </a:lnTo>
                <a:lnTo>
                  <a:pt x="899" y="862"/>
                </a:lnTo>
                <a:lnTo>
                  <a:pt x="899" y="862"/>
                </a:lnTo>
                <a:lnTo>
                  <a:pt x="905" y="876"/>
                </a:lnTo>
                <a:lnTo>
                  <a:pt x="910" y="890"/>
                </a:lnTo>
                <a:lnTo>
                  <a:pt x="913" y="904"/>
                </a:lnTo>
                <a:lnTo>
                  <a:pt x="916" y="916"/>
                </a:lnTo>
                <a:lnTo>
                  <a:pt x="918" y="937"/>
                </a:lnTo>
                <a:lnTo>
                  <a:pt x="919" y="944"/>
                </a:lnTo>
                <a:lnTo>
                  <a:pt x="919" y="944"/>
                </a:lnTo>
                <a:lnTo>
                  <a:pt x="908" y="946"/>
                </a:lnTo>
                <a:lnTo>
                  <a:pt x="899" y="949"/>
                </a:lnTo>
                <a:lnTo>
                  <a:pt x="891" y="952"/>
                </a:lnTo>
                <a:lnTo>
                  <a:pt x="891" y="952"/>
                </a:lnTo>
                <a:lnTo>
                  <a:pt x="881" y="961"/>
                </a:lnTo>
                <a:lnTo>
                  <a:pt x="868" y="972"/>
                </a:lnTo>
                <a:lnTo>
                  <a:pt x="853" y="988"/>
                </a:lnTo>
                <a:lnTo>
                  <a:pt x="853" y="988"/>
                </a:lnTo>
                <a:lnTo>
                  <a:pt x="853" y="985"/>
                </a:lnTo>
                <a:lnTo>
                  <a:pt x="848" y="972"/>
                </a:lnTo>
                <a:lnTo>
                  <a:pt x="848" y="972"/>
                </a:lnTo>
                <a:lnTo>
                  <a:pt x="843" y="961"/>
                </a:lnTo>
                <a:lnTo>
                  <a:pt x="836" y="949"/>
                </a:lnTo>
                <a:lnTo>
                  <a:pt x="829" y="937"/>
                </a:lnTo>
                <a:lnTo>
                  <a:pt x="825" y="929"/>
                </a:lnTo>
                <a:lnTo>
                  <a:pt x="825" y="929"/>
                </a:lnTo>
                <a:lnTo>
                  <a:pt x="823" y="924"/>
                </a:lnTo>
                <a:lnTo>
                  <a:pt x="820" y="918"/>
                </a:lnTo>
                <a:lnTo>
                  <a:pt x="814" y="912"/>
                </a:lnTo>
                <a:lnTo>
                  <a:pt x="806" y="906"/>
                </a:lnTo>
                <a:lnTo>
                  <a:pt x="806" y="906"/>
                </a:lnTo>
                <a:lnTo>
                  <a:pt x="798" y="902"/>
                </a:lnTo>
                <a:lnTo>
                  <a:pt x="795" y="901"/>
                </a:lnTo>
                <a:lnTo>
                  <a:pt x="794" y="896"/>
                </a:lnTo>
                <a:lnTo>
                  <a:pt x="794" y="882"/>
                </a:lnTo>
                <a:lnTo>
                  <a:pt x="794" y="882"/>
                </a:lnTo>
                <a:lnTo>
                  <a:pt x="792" y="842"/>
                </a:lnTo>
                <a:lnTo>
                  <a:pt x="791" y="816"/>
                </a:lnTo>
                <a:lnTo>
                  <a:pt x="791" y="816"/>
                </a:lnTo>
                <a:lnTo>
                  <a:pt x="791" y="809"/>
                </a:lnTo>
                <a:lnTo>
                  <a:pt x="792" y="803"/>
                </a:lnTo>
                <a:lnTo>
                  <a:pt x="794" y="794"/>
                </a:lnTo>
                <a:lnTo>
                  <a:pt x="794" y="781"/>
                </a:lnTo>
                <a:lnTo>
                  <a:pt x="794" y="781"/>
                </a:lnTo>
                <a:lnTo>
                  <a:pt x="792" y="752"/>
                </a:lnTo>
                <a:lnTo>
                  <a:pt x="791" y="738"/>
                </a:lnTo>
                <a:lnTo>
                  <a:pt x="806" y="718"/>
                </a:lnTo>
                <a:close/>
                <a:moveTo>
                  <a:pt x="312" y="785"/>
                </a:moveTo>
                <a:lnTo>
                  <a:pt x="335" y="828"/>
                </a:lnTo>
                <a:lnTo>
                  <a:pt x="335" y="828"/>
                </a:lnTo>
                <a:lnTo>
                  <a:pt x="343" y="850"/>
                </a:lnTo>
                <a:lnTo>
                  <a:pt x="349" y="868"/>
                </a:lnTo>
                <a:lnTo>
                  <a:pt x="351" y="878"/>
                </a:lnTo>
                <a:lnTo>
                  <a:pt x="351" y="887"/>
                </a:lnTo>
                <a:lnTo>
                  <a:pt x="351" y="887"/>
                </a:lnTo>
                <a:lnTo>
                  <a:pt x="347" y="915"/>
                </a:lnTo>
                <a:lnTo>
                  <a:pt x="346" y="929"/>
                </a:lnTo>
                <a:lnTo>
                  <a:pt x="346" y="944"/>
                </a:lnTo>
                <a:lnTo>
                  <a:pt x="346" y="944"/>
                </a:lnTo>
                <a:lnTo>
                  <a:pt x="347" y="961"/>
                </a:lnTo>
                <a:lnTo>
                  <a:pt x="346" y="977"/>
                </a:lnTo>
                <a:lnTo>
                  <a:pt x="343" y="1000"/>
                </a:lnTo>
                <a:lnTo>
                  <a:pt x="343" y="1000"/>
                </a:lnTo>
                <a:lnTo>
                  <a:pt x="341" y="1003"/>
                </a:lnTo>
                <a:lnTo>
                  <a:pt x="340" y="1005"/>
                </a:lnTo>
                <a:lnTo>
                  <a:pt x="332" y="1011"/>
                </a:lnTo>
                <a:lnTo>
                  <a:pt x="323" y="1016"/>
                </a:lnTo>
                <a:lnTo>
                  <a:pt x="323" y="1016"/>
                </a:lnTo>
                <a:lnTo>
                  <a:pt x="284" y="1023"/>
                </a:lnTo>
                <a:lnTo>
                  <a:pt x="256" y="1030"/>
                </a:lnTo>
                <a:lnTo>
                  <a:pt x="247" y="1033"/>
                </a:lnTo>
                <a:lnTo>
                  <a:pt x="242" y="1034"/>
                </a:lnTo>
                <a:lnTo>
                  <a:pt x="242" y="1034"/>
                </a:lnTo>
                <a:lnTo>
                  <a:pt x="239" y="1039"/>
                </a:lnTo>
                <a:lnTo>
                  <a:pt x="239" y="1044"/>
                </a:lnTo>
                <a:lnTo>
                  <a:pt x="237" y="1054"/>
                </a:lnTo>
                <a:lnTo>
                  <a:pt x="237" y="1054"/>
                </a:lnTo>
                <a:lnTo>
                  <a:pt x="236" y="1056"/>
                </a:lnTo>
                <a:lnTo>
                  <a:pt x="230" y="1058"/>
                </a:lnTo>
                <a:lnTo>
                  <a:pt x="214" y="1059"/>
                </a:lnTo>
                <a:lnTo>
                  <a:pt x="194" y="1061"/>
                </a:lnTo>
                <a:lnTo>
                  <a:pt x="175" y="1062"/>
                </a:lnTo>
                <a:lnTo>
                  <a:pt x="175" y="1062"/>
                </a:lnTo>
                <a:lnTo>
                  <a:pt x="168" y="1064"/>
                </a:lnTo>
                <a:lnTo>
                  <a:pt x="158" y="1068"/>
                </a:lnTo>
                <a:lnTo>
                  <a:pt x="140" y="1078"/>
                </a:lnTo>
                <a:lnTo>
                  <a:pt x="121" y="1090"/>
                </a:lnTo>
                <a:lnTo>
                  <a:pt x="121" y="1090"/>
                </a:lnTo>
                <a:lnTo>
                  <a:pt x="121" y="1084"/>
                </a:lnTo>
                <a:lnTo>
                  <a:pt x="121" y="1073"/>
                </a:lnTo>
                <a:lnTo>
                  <a:pt x="121" y="1073"/>
                </a:lnTo>
                <a:lnTo>
                  <a:pt x="121" y="1068"/>
                </a:lnTo>
                <a:lnTo>
                  <a:pt x="120" y="1061"/>
                </a:lnTo>
                <a:lnTo>
                  <a:pt x="115" y="1053"/>
                </a:lnTo>
                <a:lnTo>
                  <a:pt x="112" y="1048"/>
                </a:lnTo>
                <a:lnTo>
                  <a:pt x="109" y="1047"/>
                </a:lnTo>
                <a:lnTo>
                  <a:pt x="109" y="1047"/>
                </a:lnTo>
                <a:lnTo>
                  <a:pt x="107" y="1044"/>
                </a:lnTo>
                <a:lnTo>
                  <a:pt x="107" y="1039"/>
                </a:lnTo>
                <a:lnTo>
                  <a:pt x="110" y="1028"/>
                </a:lnTo>
                <a:lnTo>
                  <a:pt x="115" y="1019"/>
                </a:lnTo>
                <a:lnTo>
                  <a:pt x="117" y="1016"/>
                </a:lnTo>
                <a:lnTo>
                  <a:pt x="211" y="871"/>
                </a:lnTo>
                <a:lnTo>
                  <a:pt x="250" y="828"/>
                </a:lnTo>
                <a:lnTo>
                  <a:pt x="250" y="828"/>
                </a:lnTo>
                <a:lnTo>
                  <a:pt x="250" y="828"/>
                </a:lnTo>
                <a:lnTo>
                  <a:pt x="251" y="830"/>
                </a:lnTo>
                <a:lnTo>
                  <a:pt x="256" y="830"/>
                </a:lnTo>
                <a:lnTo>
                  <a:pt x="265" y="828"/>
                </a:lnTo>
                <a:lnTo>
                  <a:pt x="265" y="828"/>
                </a:lnTo>
                <a:lnTo>
                  <a:pt x="272" y="825"/>
                </a:lnTo>
                <a:lnTo>
                  <a:pt x="278" y="819"/>
                </a:lnTo>
                <a:lnTo>
                  <a:pt x="293" y="805"/>
                </a:lnTo>
                <a:lnTo>
                  <a:pt x="312" y="785"/>
                </a:lnTo>
                <a:lnTo>
                  <a:pt x="312" y="785"/>
                </a:lnTo>
                <a:close/>
                <a:moveTo>
                  <a:pt x="513" y="2210"/>
                </a:moveTo>
                <a:lnTo>
                  <a:pt x="546" y="2215"/>
                </a:lnTo>
                <a:lnTo>
                  <a:pt x="564" y="2218"/>
                </a:lnTo>
                <a:lnTo>
                  <a:pt x="564" y="2218"/>
                </a:lnTo>
                <a:lnTo>
                  <a:pt x="574" y="2238"/>
                </a:lnTo>
                <a:lnTo>
                  <a:pt x="580" y="2255"/>
                </a:lnTo>
                <a:lnTo>
                  <a:pt x="585" y="2269"/>
                </a:lnTo>
                <a:lnTo>
                  <a:pt x="585" y="2269"/>
                </a:lnTo>
                <a:lnTo>
                  <a:pt x="586" y="2283"/>
                </a:lnTo>
                <a:lnTo>
                  <a:pt x="586" y="2301"/>
                </a:lnTo>
                <a:lnTo>
                  <a:pt x="586" y="2318"/>
                </a:lnTo>
                <a:lnTo>
                  <a:pt x="588" y="2331"/>
                </a:lnTo>
                <a:lnTo>
                  <a:pt x="588" y="2331"/>
                </a:lnTo>
                <a:lnTo>
                  <a:pt x="592" y="2346"/>
                </a:lnTo>
                <a:lnTo>
                  <a:pt x="600" y="2362"/>
                </a:lnTo>
                <a:lnTo>
                  <a:pt x="600" y="2362"/>
                </a:lnTo>
                <a:lnTo>
                  <a:pt x="602" y="2376"/>
                </a:lnTo>
                <a:lnTo>
                  <a:pt x="603" y="2391"/>
                </a:lnTo>
                <a:lnTo>
                  <a:pt x="603" y="2410"/>
                </a:lnTo>
                <a:lnTo>
                  <a:pt x="603" y="2410"/>
                </a:lnTo>
                <a:lnTo>
                  <a:pt x="600" y="2421"/>
                </a:lnTo>
                <a:lnTo>
                  <a:pt x="594" y="2449"/>
                </a:lnTo>
                <a:lnTo>
                  <a:pt x="589" y="2463"/>
                </a:lnTo>
                <a:lnTo>
                  <a:pt x="583" y="2475"/>
                </a:lnTo>
                <a:lnTo>
                  <a:pt x="578" y="2484"/>
                </a:lnTo>
                <a:lnTo>
                  <a:pt x="575" y="2486"/>
                </a:lnTo>
                <a:lnTo>
                  <a:pt x="572" y="2487"/>
                </a:lnTo>
                <a:lnTo>
                  <a:pt x="572" y="2487"/>
                </a:lnTo>
                <a:lnTo>
                  <a:pt x="568" y="2486"/>
                </a:lnTo>
                <a:lnTo>
                  <a:pt x="561" y="2483"/>
                </a:lnTo>
                <a:lnTo>
                  <a:pt x="557" y="2477"/>
                </a:lnTo>
                <a:lnTo>
                  <a:pt x="552" y="2469"/>
                </a:lnTo>
                <a:lnTo>
                  <a:pt x="547" y="2460"/>
                </a:lnTo>
                <a:lnTo>
                  <a:pt x="543" y="2449"/>
                </a:lnTo>
                <a:lnTo>
                  <a:pt x="538" y="2425"/>
                </a:lnTo>
                <a:lnTo>
                  <a:pt x="538" y="2425"/>
                </a:lnTo>
                <a:lnTo>
                  <a:pt x="532" y="2379"/>
                </a:lnTo>
                <a:lnTo>
                  <a:pt x="524" y="2306"/>
                </a:lnTo>
                <a:lnTo>
                  <a:pt x="513" y="2210"/>
                </a:lnTo>
                <a:lnTo>
                  <a:pt x="513" y="22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/>
          <p:cNvSpPr>
            <a:spLocks noEditPoints="1"/>
          </p:cNvSpPr>
          <p:nvPr/>
        </p:nvSpPr>
        <p:spPr bwMode="auto">
          <a:xfrm>
            <a:off x="4129167" y="2779339"/>
            <a:ext cx="1721058" cy="1620997"/>
          </a:xfrm>
          <a:custGeom>
            <a:avLst/>
            <a:gdLst>
              <a:gd name="T0" fmla="*/ 111 w 2578"/>
              <a:gd name="T1" fmla="*/ 1396 h 2431"/>
              <a:gd name="T2" fmla="*/ 70 w 2578"/>
              <a:gd name="T3" fmla="*/ 1677 h 2431"/>
              <a:gd name="T4" fmla="*/ 15 w 2578"/>
              <a:gd name="T5" fmla="*/ 2088 h 2431"/>
              <a:gd name="T6" fmla="*/ 226 w 2578"/>
              <a:gd name="T7" fmla="*/ 2370 h 2431"/>
              <a:gd name="T8" fmla="*/ 697 w 2578"/>
              <a:gd name="T9" fmla="*/ 2390 h 2431"/>
              <a:gd name="T10" fmla="*/ 875 w 2578"/>
              <a:gd name="T11" fmla="*/ 2240 h 2431"/>
              <a:gd name="T12" fmla="*/ 982 w 2578"/>
              <a:gd name="T13" fmla="*/ 2195 h 2431"/>
              <a:gd name="T14" fmla="*/ 954 w 2578"/>
              <a:gd name="T15" fmla="*/ 1900 h 2431"/>
              <a:gd name="T16" fmla="*/ 875 w 2578"/>
              <a:gd name="T17" fmla="*/ 1548 h 2431"/>
              <a:gd name="T18" fmla="*/ 1049 w 2578"/>
              <a:gd name="T19" fmla="*/ 1741 h 2431"/>
              <a:gd name="T20" fmla="*/ 1106 w 2578"/>
              <a:gd name="T21" fmla="*/ 2060 h 2431"/>
              <a:gd name="T22" fmla="*/ 1134 w 2578"/>
              <a:gd name="T23" fmla="*/ 2201 h 2431"/>
              <a:gd name="T24" fmla="*/ 1250 w 2578"/>
              <a:gd name="T25" fmla="*/ 2111 h 2431"/>
              <a:gd name="T26" fmla="*/ 1304 w 2578"/>
              <a:gd name="T27" fmla="*/ 2060 h 2431"/>
              <a:gd name="T28" fmla="*/ 1495 w 2578"/>
              <a:gd name="T29" fmla="*/ 2102 h 2431"/>
              <a:gd name="T30" fmla="*/ 1590 w 2578"/>
              <a:gd name="T31" fmla="*/ 2077 h 2431"/>
              <a:gd name="T32" fmla="*/ 1836 w 2578"/>
              <a:gd name="T33" fmla="*/ 2316 h 2431"/>
              <a:gd name="T34" fmla="*/ 2349 w 2578"/>
              <a:gd name="T35" fmla="*/ 2294 h 2431"/>
              <a:gd name="T36" fmla="*/ 2552 w 2578"/>
              <a:gd name="T37" fmla="*/ 1945 h 2431"/>
              <a:gd name="T38" fmla="*/ 2575 w 2578"/>
              <a:gd name="T39" fmla="*/ 1728 h 2431"/>
              <a:gd name="T40" fmla="*/ 2256 w 2578"/>
              <a:gd name="T41" fmla="*/ 1387 h 2431"/>
              <a:gd name="T42" fmla="*/ 2420 w 2578"/>
              <a:gd name="T43" fmla="*/ 1330 h 2431"/>
              <a:gd name="T44" fmla="*/ 2017 w 2578"/>
              <a:gd name="T45" fmla="*/ 1266 h 2431"/>
              <a:gd name="T46" fmla="*/ 2183 w 2578"/>
              <a:gd name="T47" fmla="*/ 1116 h 2431"/>
              <a:gd name="T48" fmla="*/ 2065 w 2578"/>
              <a:gd name="T49" fmla="*/ 798 h 2431"/>
              <a:gd name="T50" fmla="*/ 1641 w 2578"/>
              <a:gd name="T51" fmla="*/ 311 h 2431"/>
              <a:gd name="T52" fmla="*/ 1520 w 2578"/>
              <a:gd name="T53" fmla="*/ 165 h 2431"/>
              <a:gd name="T54" fmla="*/ 1455 w 2578"/>
              <a:gd name="T55" fmla="*/ 78 h 2431"/>
              <a:gd name="T56" fmla="*/ 1320 w 2578"/>
              <a:gd name="T57" fmla="*/ 10 h 2431"/>
              <a:gd name="T58" fmla="*/ 1137 w 2578"/>
              <a:gd name="T59" fmla="*/ 81 h 2431"/>
              <a:gd name="T60" fmla="*/ 1179 w 2578"/>
              <a:gd name="T61" fmla="*/ 353 h 2431"/>
              <a:gd name="T62" fmla="*/ 1308 w 2578"/>
              <a:gd name="T63" fmla="*/ 387 h 2431"/>
              <a:gd name="T64" fmla="*/ 1267 w 2578"/>
              <a:gd name="T65" fmla="*/ 658 h 2431"/>
              <a:gd name="T66" fmla="*/ 948 w 2578"/>
              <a:gd name="T67" fmla="*/ 782 h 2431"/>
              <a:gd name="T68" fmla="*/ 813 w 2578"/>
              <a:gd name="T69" fmla="*/ 883 h 2431"/>
              <a:gd name="T70" fmla="*/ 891 w 2578"/>
              <a:gd name="T71" fmla="*/ 929 h 2431"/>
              <a:gd name="T72" fmla="*/ 610 w 2578"/>
              <a:gd name="T73" fmla="*/ 1049 h 2431"/>
              <a:gd name="T74" fmla="*/ 1064 w 2578"/>
              <a:gd name="T75" fmla="*/ 933 h 2431"/>
              <a:gd name="T76" fmla="*/ 1182 w 2578"/>
              <a:gd name="T77" fmla="*/ 950 h 2431"/>
              <a:gd name="T78" fmla="*/ 1132 w 2578"/>
              <a:gd name="T79" fmla="*/ 1038 h 2431"/>
              <a:gd name="T80" fmla="*/ 727 w 2578"/>
              <a:gd name="T81" fmla="*/ 1634 h 2431"/>
              <a:gd name="T82" fmla="*/ 877 w 2578"/>
              <a:gd name="T83" fmla="*/ 1975 h 2431"/>
              <a:gd name="T84" fmla="*/ 702 w 2578"/>
              <a:gd name="T85" fmla="*/ 2307 h 2431"/>
              <a:gd name="T86" fmla="*/ 392 w 2578"/>
              <a:gd name="T87" fmla="*/ 2307 h 2431"/>
              <a:gd name="T88" fmla="*/ 576 w 2578"/>
              <a:gd name="T89" fmla="*/ 1903 h 2431"/>
              <a:gd name="T90" fmla="*/ 432 w 2578"/>
              <a:gd name="T91" fmla="*/ 1925 h 2431"/>
              <a:gd name="T92" fmla="*/ 224 w 2578"/>
              <a:gd name="T93" fmla="*/ 2252 h 2431"/>
              <a:gd name="T94" fmla="*/ 299 w 2578"/>
              <a:gd name="T95" fmla="*/ 1893 h 2431"/>
              <a:gd name="T96" fmla="*/ 381 w 2578"/>
              <a:gd name="T97" fmla="*/ 1917 h 2431"/>
              <a:gd name="T98" fmla="*/ 2126 w 2578"/>
              <a:gd name="T99" fmla="*/ 2006 h 2431"/>
              <a:gd name="T100" fmla="*/ 2189 w 2578"/>
              <a:gd name="T101" fmla="*/ 1843 h 2431"/>
              <a:gd name="T102" fmla="*/ 2154 w 2578"/>
              <a:gd name="T103" fmla="*/ 1531 h 2431"/>
              <a:gd name="T104" fmla="*/ 2445 w 2578"/>
              <a:gd name="T105" fmla="*/ 1817 h 2431"/>
              <a:gd name="T106" fmla="*/ 2354 w 2578"/>
              <a:gd name="T107" fmla="*/ 2200 h 2431"/>
              <a:gd name="T108" fmla="*/ 1965 w 2578"/>
              <a:gd name="T109" fmla="*/ 2283 h 2431"/>
              <a:gd name="T110" fmla="*/ 1687 w 2578"/>
              <a:gd name="T111" fmla="*/ 2082 h 2431"/>
              <a:gd name="T112" fmla="*/ 1839 w 2578"/>
              <a:gd name="T113" fmla="*/ 1747 h 2431"/>
              <a:gd name="T114" fmla="*/ 1762 w 2578"/>
              <a:gd name="T115" fmla="*/ 1651 h 2431"/>
              <a:gd name="T116" fmla="*/ 1143 w 2578"/>
              <a:gd name="T117" fmla="*/ 1348 h 2431"/>
              <a:gd name="T118" fmla="*/ 871 w 2578"/>
              <a:gd name="T119" fmla="*/ 1226 h 2431"/>
              <a:gd name="T120" fmla="*/ 991 w 2578"/>
              <a:gd name="T121" fmla="*/ 1494 h 2431"/>
              <a:gd name="T122" fmla="*/ 956 w 2578"/>
              <a:gd name="T123" fmla="*/ 1514 h 2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78" h="2431">
                <a:moveTo>
                  <a:pt x="147" y="1049"/>
                </a:moveTo>
                <a:lnTo>
                  <a:pt x="147" y="1049"/>
                </a:lnTo>
                <a:lnTo>
                  <a:pt x="127" y="1058"/>
                </a:lnTo>
                <a:lnTo>
                  <a:pt x="113" y="1066"/>
                </a:lnTo>
                <a:lnTo>
                  <a:pt x="110" y="1071"/>
                </a:lnTo>
                <a:lnTo>
                  <a:pt x="108" y="1075"/>
                </a:lnTo>
                <a:lnTo>
                  <a:pt x="108" y="1075"/>
                </a:lnTo>
                <a:lnTo>
                  <a:pt x="110" y="1081"/>
                </a:lnTo>
                <a:lnTo>
                  <a:pt x="113" y="1088"/>
                </a:lnTo>
                <a:lnTo>
                  <a:pt x="116" y="1092"/>
                </a:lnTo>
                <a:lnTo>
                  <a:pt x="116" y="1092"/>
                </a:lnTo>
                <a:lnTo>
                  <a:pt x="111" y="1232"/>
                </a:lnTo>
                <a:lnTo>
                  <a:pt x="108" y="1331"/>
                </a:lnTo>
                <a:lnTo>
                  <a:pt x="108" y="1382"/>
                </a:lnTo>
                <a:lnTo>
                  <a:pt x="108" y="1382"/>
                </a:lnTo>
                <a:lnTo>
                  <a:pt x="111" y="1396"/>
                </a:lnTo>
                <a:lnTo>
                  <a:pt x="118" y="1412"/>
                </a:lnTo>
                <a:lnTo>
                  <a:pt x="125" y="1430"/>
                </a:lnTo>
                <a:lnTo>
                  <a:pt x="299" y="1465"/>
                </a:lnTo>
                <a:lnTo>
                  <a:pt x="299" y="1465"/>
                </a:lnTo>
                <a:lnTo>
                  <a:pt x="285" y="1471"/>
                </a:lnTo>
                <a:lnTo>
                  <a:pt x="271" y="1478"/>
                </a:lnTo>
                <a:lnTo>
                  <a:pt x="252" y="1491"/>
                </a:lnTo>
                <a:lnTo>
                  <a:pt x="229" y="1505"/>
                </a:lnTo>
                <a:lnTo>
                  <a:pt x="204" y="1525"/>
                </a:lnTo>
                <a:lnTo>
                  <a:pt x="176" y="1547"/>
                </a:lnTo>
                <a:lnTo>
                  <a:pt x="149" y="1573"/>
                </a:lnTo>
                <a:lnTo>
                  <a:pt x="121" y="1604"/>
                </a:lnTo>
                <a:lnTo>
                  <a:pt x="108" y="1621"/>
                </a:lnTo>
                <a:lnTo>
                  <a:pt x="94" y="1638"/>
                </a:lnTo>
                <a:lnTo>
                  <a:pt x="82" y="1657"/>
                </a:lnTo>
                <a:lnTo>
                  <a:pt x="70" y="1677"/>
                </a:lnTo>
                <a:lnTo>
                  <a:pt x="57" y="1699"/>
                </a:lnTo>
                <a:lnTo>
                  <a:pt x="46" y="1720"/>
                </a:lnTo>
                <a:lnTo>
                  <a:pt x="37" y="1744"/>
                </a:lnTo>
                <a:lnTo>
                  <a:pt x="28" y="1769"/>
                </a:lnTo>
                <a:lnTo>
                  <a:pt x="20" y="1795"/>
                </a:lnTo>
                <a:lnTo>
                  <a:pt x="12" y="1821"/>
                </a:lnTo>
                <a:lnTo>
                  <a:pt x="8" y="1849"/>
                </a:lnTo>
                <a:lnTo>
                  <a:pt x="3" y="1879"/>
                </a:lnTo>
                <a:lnTo>
                  <a:pt x="1" y="1910"/>
                </a:lnTo>
                <a:lnTo>
                  <a:pt x="0" y="1941"/>
                </a:lnTo>
                <a:lnTo>
                  <a:pt x="0" y="1941"/>
                </a:lnTo>
                <a:lnTo>
                  <a:pt x="0" y="1973"/>
                </a:lnTo>
                <a:lnTo>
                  <a:pt x="3" y="2003"/>
                </a:lnTo>
                <a:lnTo>
                  <a:pt x="6" y="2032"/>
                </a:lnTo>
                <a:lnTo>
                  <a:pt x="11" y="2060"/>
                </a:lnTo>
                <a:lnTo>
                  <a:pt x="15" y="2088"/>
                </a:lnTo>
                <a:lnTo>
                  <a:pt x="23" y="2113"/>
                </a:lnTo>
                <a:lnTo>
                  <a:pt x="31" y="2138"/>
                </a:lnTo>
                <a:lnTo>
                  <a:pt x="40" y="2161"/>
                </a:lnTo>
                <a:lnTo>
                  <a:pt x="49" y="2183"/>
                </a:lnTo>
                <a:lnTo>
                  <a:pt x="60" y="2204"/>
                </a:lnTo>
                <a:lnTo>
                  <a:pt x="73" y="2224"/>
                </a:lnTo>
                <a:lnTo>
                  <a:pt x="85" y="2243"/>
                </a:lnTo>
                <a:lnTo>
                  <a:pt x="97" y="2262"/>
                </a:lnTo>
                <a:lnTo>
                  <a:pt x="111" y="2279"/>
                </a:lnTo>
                <a:lnTo>
                  <a:pt x="127" y="2294"/>
                </a:lnTo>
                <a:lnTo>
                  <a:pt x="142" y="2310"/>
                </a:lnTo>
                <a:lnTo>
                  <a:pt x="158" y="2324"/>
                </a:lnTo>
                <a:lnTo>
                  <a:pt x="173" y="2336"/>
                </a:lnTo>
                <a:lnTo>
                  <a:pt x="190" y="2349"/>
                </a:lnTo>
                <a:lnTo>
                  <a:pt x="207" y="2359"/>
                </a:lnTo>
                <a:lnTo>
                  <a:pt x="226" y="2370"/>
                </a:lnTo>
                <a:lnTo>
                  <a:pt x="243" y="2380"/>
                </a:lnTo>
                <a:lnTo>
                  <a:pt x="280" y="2397"/>
                </a:lnTo>
                <a:lnTo>
                  <a:pt x="317" y="2409"/>
                </a:lnTo>
                <a:lnTo>
                  <a:pt x="355" y="2418"/>
                </a:lnTo>
                <a:lnTo>
                  <a:pt x="390" y="2426"/>
                </a:lnTo>
                <a:lnTo>
                  <a:pt x="427" y="2429"/>
                </a:lnTo>
                <a:lnTo>
                  <a:pt x="427" y="2429"/>
                </a:lnTo>
                <a:lnTo>
                  <a:pt x="463" y="2431"/>
                </a:lnTo>
                <a:lnTo>
                  <a:pt x="497" y="2431"/>
                </a:lnTo>
                <a:lnTo>
                  <a:pt x="530" y="2429"/>
                </a:lnTo>
                <a:lnTo>
                  <a:pt x="562" y="2425"/>
                </a:lnTo>
                <a:lnTo>
                  <a:pt x="592" y="2420"/>
                </a:lnTo>
                <a:lnTo>
                  <a:pt x="621" y="2414"/>
                </a:lnTo>
                <a:lnTo>
                  <a:pt x="647" y="2407"/>
                </a:lnTo>
                <a:lnTo>
                  <a:pt x="674" y="2400"/>
                </a:lnTo>
                <a:lnTo>
                  <a:pt x="697" y="2390"/>
                </a:lnTo>
                <a:lnTo>
                  <a:pt x="719" y="2381"/>
                </a:lnTo>
                <a:lnTo>
                  <a:pt x="739" y="2372"/>
                </a:lnTo>
                <a:lnTo>
                  <a:pt x="758" y="2363"/>
                </a:lnTo>
                <a:lnTo>
                  <a:pt x="775" y="2352"/>
                </a:lnTo>
                <a:lnTo>
                  <a:pt x="789" y="2342"/>
                </a:lnTo>
                <a:lnTo>
                  <a:pt x="799" y="2331"/>
                </a:lnTo>
                <a:lnTo>
                  <a:pt x="809" y="2322"/>
                </a:lnTo>
                <a:lnTo>
                  <a:pt x="809" y="2322"/>
                </a:lnTo>
                <a:lnTo>
                  <a:pt x="824" y="2304"/>
                </a:lnTo>
                <a:lnTo>
                  <a:pt x="838" y="2287"/>
                </a:lnTo>
                <a:lnTo>
                  <a:pt x="849" y="2269"/>
                </a:lnTo>
                <a:lnTo>
                  <a:pt x="857" y="2255"/>
                </a:lnTo>
                <a:lnTo>
                  <a:pt x="868" y="2235"/>
                </a:lnTo>
                <a:lnTo>
                  <a:pt x="871" y="2228"/>
                </a:lnTo>
                <a:lnTo>
                  <a:pt x="871" y="2228"/>
                </a:lnTo>
                <a:lnTo>
                  <a:pt x="875" y="2240"/>
                </a:lnTo>
                <a:lnTo>
                  <a:pt x="880" y="2248"/>
                </a:lnTo>
                <a:lnTo>
                  <a:pt x="883" y="2251"/>
                </a:lnTo>
                <a:lnTo>
                  <a:pt x="888" y="2252"/>
                </a:lnTo>
                <a:lnTo>
                  <a:pt x="888" y="2252"/>
                </a:lnTo>
                <a:lnTo>
                  <a:pt x="889" y="2252"/>
                </a:lnTo>
                <a:lnTo>
                  <a:pt x="892" y="2251"/>
                </a:lnTo>
                <a:lnTo>
                  <a:pt x="897" y="2245"/>
                </a:lnTo>
                <a:lnTo>
                  <a:pt x="908" y="2228"/>
                </a:lnTo>
                <a:lnTo>
                  <a:pt x="922" y="2201"/>
                </a:lnTo>
                <a:lnTo>
                  <a:pt x="943" y="2153"/>
                </a:lnTo>
                <a:lnTo>
                  <a:pt x="943" y="2153"/>
                </a:lnTo>
                <a:lnTo>
                  <a:pt x="950" y="2162"/>
                </a:lnTo>
                <a:lnTo>
                  <a:pt x="965" y="2180"/>
                </a:lnTo>
                <a:lnTo>
                  <a:pt x="973" y="2189"/>
                </a:lnTo>
                <a:lnTo>
                  <a:pt x="981" y="2193"/>
                </a:lnTo>
                <a:lnTo>
                  <a:pt x="982" y="2195"/>
                </a:lnTo>
                <a:lnTo>
                  <a:pt x="985" y="2197"/>
                </a:lnTo>
                <a:lnTo>
                  <a:pt x="987" y="2195"/>
                </a:lnTo>
                <a:lnTo>
                  <a:pt x="987" y="2192"/>
                </a:lnTo>
                <a:lnTo>
                  <a:pt x="987" y="2192"/>
                </a:lnTo>
                <a:lnTo>
                  <a:pt x="985" y="2184"/>
                </a:lnTo>
                <a:lnTo>
                  <a:pt x="984" y="2176"/>
                </a:lnTo>
                <a:lnTo>
                  <a:pt x="976" y="2159"/>
                </a:lnTo>
                <a:lnTo>
                  <a:pt x="965" y="2141"/>
                </a:lnTo>
                <a:lnTo>
                  <a:pt x="956" y="2040"/>
                </a:lnTo>
                <a:lnTo>
                  <a:pt x="956" y="2040"/>
                </a:lnTo>
                <a:lnTo>
                  <a:pt x="959" y="2028"/>
                </a:lnTo>
                <a:lnTo>
                  <a:pt x="959" y="2012"/>
                </a:lnTo>
                <a:lnTo>
                  <a:pt x="961" y="1992"/>
                </a:lnTo>
                <a:lnTo>
                  <a:pt x="961" y="1965"/>
                </a:lnTo>
                <a:lnTo>
                  <a:pt x="959" y="1936"/>
                </a:lnTo>
                <a:lnTo>
                  <a:pt x="954" y="1900"/>
                </a:lnTo>
                <a:lnTo>
                  <a:pt x="948" y="1863"/>
                </a:lnTo>
                <a:lnTo>
                  <a:pt x="948" y="1863"/>
                </a:lnTo>
                <a:lnTo>
                  <a:pt x="943" y="1843"/>
                </a:lnTo>
                <a:lnTo>
                  <a:pt x="937" y="1823"/>
                </a:lnTo>
                <a:lnTo>
                  <a:pt x="922" y="1779"/>
                </a:lnTo>
                <a:lnTo>
                  <a:pt x="903" y="1739"/>
                </a:lnTo>
                <a:lnTo>
                  <a:pt x="883" y="1700"/>
                </a:lnTo>
                <a:lnTo>
                  <a:pt x="866" y="1666"/>
                </a:lnTo>
                <a:lnTo>
                  <a:pt x="850" y="1640"/>
                </a:lnTo>
                <a:lnTo>
                  <a:pt x="835" y="1617"/>
                </a:lnTo>
                <a:lnTo>
                  <a:pt x="844" y="1530"/>
                </a:lnTo>
                <a:lnTo>
                  <a:pt x="844" y="1530"/>
                </a:lnTo>
                <a:lnTo>
                  <a:pt x="849" y="1531"/>
                </a:lnTo>
                <a:lnTo>
                  <a:pt x="855" y="1534"/>
                </a:lnTo>
                <a:lnTo>
                  <a:pt x="864" y="1539"/>
                </a:lnTo>
                <a:lnTo>
                  <a:pt x="875" y="1548"/>
                </a:lnTo>
                <a:lnTo>
                  <a:pt x="891" y="1561"/>
                </a:lnTo>
                <a:lnTo>
                  <a:pt x="909" y="1576"/>
                </a:lnTo>
                <a:lnTo>
                  <a:pt x="931" y="1599"/>
                </a:lnTo>
                <a:lnTo>
                  <a:pt x="931" y="1599"/>
                </a:lnTo>
                <a:lnTo>
                  <a:pt x="951" y="1623"/>
                </a:lnTo>
                <a:lnTo>
                  <a:pt x="970" y="1646"/>
                </a:lnTo>
                <a:lnTo>
                  <a:pt x="984" y="1666"/>
                </a:lnTo>
                <a:lnTo>
                  <a:pt x="996" y="1685"/>
                </a:lnTo>
                <a:lnTo>
                  <a:pt x="1013" y="1714"/>
                </a:lnTo>
                <a:lnTo>
                  <a:pt x="1019" y="1725"/>
                </a:lnTo>
                <a:lnTo>
                  <a:pt x="1026" y="1733"/>
                </a:lnTo>
                <a:lnTo>
                  <a:pt x="1026" y="1733"/>
                </a:lnTo>
                <a:lnTo>
                  <a:pt x="1032" y="1737"/>
                </a:lnTo>
                <a:lnTo>
                  <a:pt x="1038" y="1741"/>
                </a:lnTo>
                <a:lnTo>
                  <a:pt x="1044" y="1742"/>
                </a:lnTo>
                <a:lnTo>
                  <a:pt x="1049" y="1741"/>
                </a:lnTo>
                <a:lnTo>
                  <a:pt x="1057" y="1739"/>
                </a:lnTo>
                <a:lnTo>
                  <a:pt x="1060" y="1737"/>
                </a:lnTo>
                <a:lnTo>
                  <a:pt x="1060" y="1737"/>
                </a:lnTo>
                <a:lnTo>
                  <a:pt x="1067" y="1796"/>
                </a:lnTo>
                <a:lnTo>
                  <a:pt x="1074" y="1841"/>
                </a:lnTo>
                <a:lnTo>
                  <a:pt x="1078" y="1860"/>
                </a:lnTo>
                <a:lnTo>
                  <a:pt x="1081" y="1872"/>
                </a:lnTo>
                <a:lnTo>
                  <a:pt x="1081" y="1872"/>
                </a:lnTo>
                <a:lnTo>
                  <a:pt x="1092" y="1886"/>
                </a:lnTo>
                <a:lnTo>
                  <a:pt x="1102" y="1897"/>
                </a:lnTo>
                <a:lnTo>
                  <a:pt x="1112" y="1907"/>
                </a:lnTo>
                <a:lnTo>
                  <a:pt x="1112" y="1907"/>
                </a:lnTo>
                <a:lnTo>
                  <a:pt x="1111" y="1928"/>
                </a:lnTo>
                <a:lnTo>
                  <a:pt x="1106" y="1979"/>
                </a:lnTo>
                <a:lnTo>
                  <a:pt x="1105" y="2037"/>
                </a:lnTo>
                <a:lnTo>
                  <a:pt x="1106" y="2060"/>
                </a:lnTo>
                <a:lnTo>
                  <a:pt x="1108" y="2076"/>
                </a:lnTo>
                <a:lnTo>
                  <a:pt x="1108" y="2076"/>
                </a:lnTo>
                <a:lnTo>
                  <a:pt x="1114" y="2093"/>
                </a:lnTo>
                <a:lnTo>
                  <a:pt x="1119" y="2102"/>
                </a:lnTo>
                <a:lnTo>
                  <a:pt x="1120" y="2105"/>
                </a:lnTo>
                <a:lnTo>
                  <a:pt x="1122" y="2105"/>
                </a:lnTo>
                <a:lnTo>
                  <a:pt x="1122" y="2105"/>
                </a:lnTo>
                <a:lnTo>
                  <a:pt x="1119" y="2119"/>
                </a:lnTo>
                <a:lnTo>
                  <a:pt x="1117" y="2133"/>
                </a:lnTo>
                <a:lnTo>
                  <a:pt x="1117" y="2150"/>
                </a:lnTo>
                <a:lnTo>
                  <a:pt x="1117" y="2166"/>
                </a:lnTo>
                <a:lnTo>
                  <a:pt x="1120" y="2181"/>
                </a:lnTo>
                <a:lnTo>
                  <a:pt x="1122" y="2189"/>
                </a:lnTo>
                <a:lnTo>
                  <a:pt x="1125" y="2193"/>
                </a:lnTo>
                <a:lnTo>
                  <a:pt x="1129" y="2198"/>
                </a:lnTo>
                <a:lnTo>
                  <a:pt x="1134" y="2201"/>
                </a:lnTo>
                <a:lnTo>
                  <a:pt x="1134" y="2201"/>
                </a:lnTo>
                <a:lnTo>
                  <a:pt x="1146" y="2204"/>
                </a:lnTo>
                <a:lnTo>
                  <a:pt x="1159" y="2207"/>
                </a:lnTo>
                <a:lnTo>
                  <a:pt x="1173" y="2209"/>
                </a:lnTo>
                <a:lnTo>
                  <a:pt x="1188" y="2209"/>
                </a:lnTo>
                <a:lnTo>
                  <a:pt x="1201" y="2209"/>
                </a:lnTo>
                <a:lnTo>
                  <a:pt x="1215" y="2207"/>
                </a:lnTo>
                <a:lnTo>
                  <a:pt x="1225" y="2204"/>
                </a:lnTo>
                <a:lnTo>
                  <a:pt x="1233" y="2201"/>
                </a:lnTo>
                <a:lnTo>
                  <a:pt x="1233" y="2201"/>
                </a:lnTo>
                <a:lnTo>
                  <a:pt x="1236" y="2198"/>
                </a:lnTo>
                <a:lnTo>
                  <a:pt x="1239" y="2192"/>
                </a:lnTo>
                <a:lnTo>
                  <a:pt x="1244" y="2180"/>
                </a:lnTo>
                <a:lnTo>
                  <a:pt x="1247" y="2162"/>
                </a:lnTo>
                <a:lnTo>
                  <a:pt x="1249" y="2144"/>
                </a:lnTo>
                <a:lnTo>
                  <a:pt x="1250" y="2111"/>
                </a:lnTo>
                <a:lnTo>
                  <a:pt x="1250" y="2097"/>
                </a:lnTo>
                <a:lnTo>
                  <a:pt x="1250" y="2097"/>
                </a:lnTo>
                <a:lnTo>
                  <a:pt x="1258" y="2080"/>
                </a:lnTo>
                <a:lnTo>
                  <a:pt x="1264" y="2063"/>
                </a:lnTo>
                <a:lnTo>
                  <a:pt x="1269" y="2045"/>
                </a:lnTo>
                <a:lnTo>
                  <a:pt x="1269" y="2045"/>
                </a:lnTo>
                <a:lnTo>
                  <a:pt x="1274" y="2001"/>
                </a:lnTo>
                <a:lnTo>
                  <a:pt x="1277" y="1976"/>
                </a:lnTo>
                <a:lnTo>
                  <a:pt x="1277" y="1976"/>
                </a:lnTo>
                <a:lnTo>
                  <a:pt x="1278" y="1989"/>
                </a:lnTo>
                <a:lnTo>
                  <a:pt x="1280" y="2003"/>
                </a:lnTo>
                <a:lnTo>
                  <a:pt x="1283" y="2018"/>
                </a:lnTo>
                <a:lnTo>
                  <a:pt x="1289" y="2037"/>
                </a:lnTo>
                <a:lnTo>
                  <a:pt x="1294" y="2045"/>
                </a:lnTo>
                <a:lnTo>
                  <a:pt x="1298" y="2052"/>
                </a:lnTo>
                <a:lnTo>
                  <a:pt x="1304" y="2060"/>
                </a:lnTo>
                <a:lnTo>
                  <a:pt x="1311" y="2066"/>
                </a:lnTo>
                <a:lnTo>
                  <a:pt x="1320" y="2071"/>
                </a:lnTo>
                <a:lnTo>
                  <a:pt x="1329" y="2076"/>
                </a:lnTo>
                <a:lnTo>
                  <a:pt x="1329" y="2076"/>
                </a:lnTo>
                <a:lnTo>
                  <a:pt x="1349" y="2080"/>
                </a:lnTo>
                <a:lnTo>
                  <a:pt x="1373" y="2083"/>
                </a:lnTo>
                <a:lnTo>
                  <a:pt x="1396" y="2083"/>
                </a:lnTo>
                <a:lnTo>
                  <a:pt x="1418" y="2083"/>
                </a:lnTo>
                <a:lnTo>
                  <a:pt x="1456" y="2080"/>
                </a:lnTo>
                <a:lnTo>
                  <a:pt x="1480" y="2080"/>
                </a:lnTo>
                <a:lnTo>
                  <a:pt x="1480" y="2080"/>
                </a:lnTo>
                <a:lnTo>
                  <a:pt x="1483" y="2080"/>
                </a:lnTo>
                <a:lnTo>
                  <a:pt x="1486" y="2082"/>
                </a:lnTo>
                <a:lnTo>
                  <a:pt x="1490" y="2086"/>
                </a:lnTo>
                <a:lnTo>
                  <a:pt x="1492" y="2094"/>
                </a:lnTo>
                <a:lnTo>
                  <a:pt x="1495" y="2102"/>
                </a:lnTo>
                <a:lnTo>
                  <a:pt x="1497" y="2110"/>
                </a:lnTo>
                <a:lnTo>
                  <a:pt x="1500" y="2117"/>
                </a:lnTo>
                <a:lnTo>
                  <a:pt x="1504" y="2122"/>
                </a:lnTo>
                <a:lnTo>
                  <a:pt x="1507" y="2122"/>
                </a:lnTo>
                <a:lnTo>
                  <a:pt x="1511" y="2122"/>
                </a:lnTo>
                <a:lnTo>
                  <a:pt x="1511" y="2122"/>
                </a:lnTo>
                <a:lnTo>
                  <a:pt x="1528" y="2124"/>
                </a:lnTo>
                <a:lnTo>
                  <a:pt x="1549" y="2124"/>
                </a:lnTo>
                <a:lnTo>
                  <a:pt x="1560" y="2124"/>
                </a:lnTo>
                <a:lnTo>
                  <a:pt x="1568" y="2122"/>
                </a:lnTo>
                <a:lnTo>
                  <a:pt x="1576" y="2119"/>
                </a:lnTo>
                <a:lnTo>
                  <a:pt x="1579" y="2117"/>
                </a:lnTo>
                <a:lnTo>
                  <a:pt x="1580" y="2114"/>
                </a:lnTo>
                <a:lnTo>
                  <a:pt x="1580" y="2114"/>
                </a:lnTo>
                <a:lnTo>
                  <a:pt x="1585" y="2097"/>
                </a:lnTo>
                <a:lnTo>
                  <a:pt x="1590" y="2077"/>
                </a:lnTo>
                <a:lnTo>
                  <a:pt x="1591" y="2063"/>
                </a:lnTo>
                <a:lnTo>
                  <a:pt x="1593" y="2060"/>
                </a:lnTo>
                <a:lnTo>
                  <a:pt x="1593" y="2060"/>
                </a:lnTo>
                <a:lnTo>
                  <a:pt x="1593" y="2060"/>
                </a:lnTo>
                <a:lnTo>
                  <a:pt x="1597" y="2072"/>
                </a:lnTo>
                <a:lnTo>
                  <a:pt x="1610" y="2097"/>
                </a:lnTo>
                <a:lnTo>
                  <a:pt x="1633" y="2133"/>
                </a:lnTo>
                <a:lnTo>
                  <a:pt x="1647" y="2153"/>
                </a:lnTo>
                <a:lnTo>
                  <a:pt x="1662" y="2173"/>
                </a:lnTo>
                <a:lnTo>
                  <a:pt x="1681" y="2197"/>
                </a:lnTo>
                <a:lnTo>
                  <a:pt x="1701" y="2218"/>
                </a:lnTo>
                <a:lnTo>
                  <a:pt x="1724" y="2240"/>
                </a:lnTo>
                <a:lnTo>
                  <a:pt x="1749" y="2260"/>
                </a:lnTo>
                <a:lnTo>
                  <a:pt x="1776" y="2280"/>
                </a:lnTo>
                <a:lnTo>
                  <a:pt x="1805" y="2299"/>
                </a:lnTo>
                <a:lnTo>
                  <a:pt x="1836" y="2316"/>
                </a:lnTo>
                <a:lnTo>
                  <a:pt x="1870" y="2330"/>
                </a:lnTo>
                <a:lnTo>
                  <a:pt x="1870" y="2330"/>
                </a:lnTo>
                <a:lnTo>
                  <a:pt x="1906" y="2341"/>
                </a:lnTo>
                <a:lnTo>
                  <a:pt x="1943" y="2350"/>
                </a:lnTo>
                <a:lnTo>
                  <a:pt x="1983" y="2356"/>
                </a:lnTo>
                <a:lnTo>
                  <a:pt x="2023" y="2361"/>
                </a:lnTo>
                <a:lnTo>
                  <a:pt x="2065" y="2363"/>
                </a:lnTo>
                <a:lnTo>
                  <a:pt x="2107" y="2363"/>
                </a:lnTo>
                <a:lnTo>
                  <a:pt x="2151" y="2359"/>
                </a:lnTo>
                <a:lnTo>
                  <a:pt x="2192" y="2352"/>
                </a:lnTo>
                <a:lnTo>
                  <a:pt x="2233" y="2342"/>
                </a:lnTo>
                <a:lnTo>
                  <a:pt x="2273" y="2330"/>
                </a:lnTo>
                <a:lnTo>
                  <a:pt x="2293" y="2322"/>
                </a:lnTo>
                <a:lnTo>
                  <a:pt x="2312" y="2314"/>
                </a:lnTo>
                <a:lnTo>
                  <a:pt x="2330" y="2305"/>
                </a:lnTo>
                <a:lnTo>
                  <a:pt x="2349" y="2294"/>
                </a:lnTo>
                <a:lnTo>
                  <a:pt x="2366" y="2283"/>
                </a:lnTo>
                <a:lnTo>
                  <a:pt x="2383" y="2271"/>
                </a:lnTo>
                <a:lnTo>
                  <a:pt x="2398" y="2259"/>
                </a:lnTo>
                <a:lnTo>
                  <a:pt x="2414" y="2245"/>
                </a:lnTo>
                <a:lnTo>
                  <a:pt x="2429" y="2229"/>
                </a:lnTo>
                <a:lnTo>
                  <a:pt x="2443" y="2214"/>
                </a:lnTo>
                <a:lnTo>
                  <a:pt x="2456" y="2197"/>
                </a:lnTo>
                <a:lnTo>
                  <a:pt x="2467" y="2180"/>
                </a:lnTo>
                <a:lnTo>
                  <a:pt x="2467" y="2180"/>
                </a:lnTo>
                <a:lnTo>
                  <a:pt x="2488" y="2142"/>
                </a:lnTo>
                <a:lnTo>
                  <a:pt x="2505" y="2107"/>
                </a:lnTo>
                <a:lnTo>
                  <a:pt x="2519" y="2072"/>
                </a:lnTo>
                <a:lnTo>
                  <a:pt x="2532" y="2038"/>
                </a:lnTo>
                <a:lnTo>
                  <a:pt x="2539" y="2006"/>
                </a:lnTo>
                <a:lnTo>
                  <a:pt x="2547" y="1975"/>
                </a:lnTo>
                <a:lnTo>
                  <a:pt x="2552" y="1945"/>
                </a:lnTo>
                <a:lnTo>
                  <a:pt x="2553" y="1917"/>
                </a:lnTo>
                <a:lnTo>
                  <a:pt x="2555" y="1893"/>
                </a:lnTo>
                <a:lnTo>
                  <a:pt x="2555" y="1871"/>
                </a:lnTo>
                <a:lnTo>
                  <a:pt x="2553" y="1834"/>
                </a:lnTo>
                <a:lnTo>
                  <a:pt x="2550" y="1810"/>
                </a:lnTo>
                <a:lnTo>
                  <a:pt x="2550" y="1803"/>
                </a:lnTo>
                <a:lnTo>
                  <a:pt x="2550" y="1803"/>
                </a:lnTo>
                <a:lnTo>
                  <a:pt x="2555" y="1798"/>
                </a:lnTo>
                <a:lnTo>
                  <a:pt x="2561" y="1792"/>
                </a:lnTo>
                <a:lnTo>
                  <a:pt x="2567" y="1782"/>
                </a:lnTo>
                <a:lnTo>
                  <a:pt x="2574" y="1772"/>
                </a:lnTo>
                <a:lnTo>
                  <a:pt x="2577" y="1759"/>
                </a:lnTo>
                <a:lnTo>
                  <a:pt x="2578" y="1745"/>
                </a:lnTo>
                <a:lnTo>
                  <a:pt x="2577" y="1737"/>
                </a:lnTo>
                <a:lnTo>
                  <a:pt x="2575" y="1728"/>
                </a:lnTo>
                <a:lnTo>
                  <a:pt x="2575" y="1728"/>
                </a:lnTo>
                <a:lnTo>
                  <a:pt x="2561" y="1685"/>
                </a:lnTo>
                <a:lnTo>
                  <a:pt x="2552" y="1658"/>
                </a:lnTo>
                <a:lnTo>
                  <a:pt x="2539" y="1629"/>
                </a:lnTo>
                <a:lnTo>
                  <a:pt x="2526" y="1599"/>
                </a:lnTo>
                <a:lnTo>
                  <a:pt x="2508" y="1572"/>
                </a:lnTo>
                <a:lnTo>
                  <a:pt x="2488" y="1545"/>
                </a:lnTo>
                <a:lnTo>
                  <a:pt x="2479" y="1533"/>
                </a:lnTo>
                <a:lnTo>
                  <a:pt x="2467" y="1520"/>
                </a:lnTo>
                <a:lnTo>
                  <a:pt x="2467" y="1520"/>
                </a:lnTo>
                <a:lnTo>
                  <a:pt x="2454" y="1510"/>
                </a:lnTo>
                <a:lnTo>
                  <a:pt x="2440" y="1499"/>
                </a:lnTo>
                <a:lnTo>
                  <a:pt x="2409" y="1475"/>
                </a:lnTo>
                <a:lnTo>
                  <a:pt x="2374" y="1454"/>
                </a:lnTo>
                <a:lnTo>
                  <a:pt x="2338" y="1432"/>
                </a:lnTo>
                <a:lnTo>
                  <a:pt x="2279" y="1399"/>
                </a:lnTo>
                <a:lnTo>
                  <a:pt x="2256" y="1387"/>
                </a:lnTo>
                <a:lnTo>
                  <a:pt x="2256" y="1387"/>
                </a:lnTo>
                <a:lnTo>
                  <a:pt x="2275" y="1389"/>
                </a:lnTo>
                <a:lnTo>
                  <a:pt x="2318" y="1392"/>
                </a:lnTo>
                <a:lnTo>
                  <a:pt x="2341" y="1392"/>
                </a:lnTo>
                <a:lnTo>
                  <a:pt x="2364" y="1390"/>
                </a:lnTo>
                <a:lnTo>
                  <a:pt x="2383" y="1387"/>
                </a:lnTo>
                <a:lnTo>
                  <a:pt x="2389" y="1385"/>
                </a:lnTo>
                <a:lnTo>
                  <a:pt x="2394" y="1382"/>
                </a:lnTo>
                <a:lnTo>
                  <a:pt x="2394" y="1382"/>
                </a:lnTo>
                <a:lnTo>
                  <a:pt x="2406" y="1368"/>
                </a:lnTo>
                <a:lnTo>
                  <a:pt x="2417" y="1353"/>
                </a:lnTo>
                <a:lnTo>
                  <a:pt x="2420" y="1347"/>
                </a:lnTo>
                <a:lnTo>
                  <a:pt x="2422" y="1340"/>
                </a:lnTo>
                <a:lnTo>
                  <a:pt x="2422" y="1334"/>
                </a:lnTo>
                <a:lnTo>
                  <a:pt x="2420" y="1330"/>
                </a:lnTo>
                <a:lnTo>
                  <a:pt x="2420" y="1330"/>
                </a:lnTo>
                <a:lnTo>
                  <a:pt x="2408" y="1320"/>
                </a:lnTo>
                <a:lnTo>
                  <a:pt x="2389" y="1308"/>
                </a:lnTo>
                <a:lnTo>
                  <a:pt x="2367" y="1297"/>
                </a:lnTo>
                <a:lnTo>
                  <a:pt x="2358" y="1292"/>
                </a:lnTo>
                <a:lnTo>
                  <a:pt x="2350" y="1291"/>
                </a:lnTo>
                <a:lnTo>
                  <a:pt x="2295" y="1288"/>
                </a:lnTo>
                <a:lnTo>
                  <a:pt x="2295" y="1288"/>
                </a:lnTo>
                <a:lnTo>
                  <a:pt x="2268" y="1264"/>
                </a:lnTo>
                <a:lnTo>
                  <a:pt x="2248" y="1251"/>
                </a:lnTo>
                <a:lnTo>
                  <a:pt x="2242" y="1247"/>
                </a:lnTo>
                <a:lnTo>
                  <a:pt x="2239" y="1247"/>
                </a:lnTo>
                <a:lnTo>
                  <a:pt x="2237" y="1247"/>
                </a:lnTo>
                <a:lnTo>
                  <a:pt x="2237" y="1247"/>
                </a:lnTo>
                <a:lnTo>
                  <a:pt x="2213" y="1295"/>
                </a:lnTo>
                <a:lnTo>
                  <a:pt x="2030" y="1300"/>
                </a:lnTo>
                <a:lnTo>
                  <a:pt x="2017" y="1266"/>
                </a:lnTo>
                <a:lnTo>
                  <a:pt x="2017" y="1266"/>
                </a:lnTo>
                <a:lnTo>
                  <a:pt x="2037" y="1263"/>
                </a:lnTo>
                <a:lnTo>
                  <a:pt x="2085" y="1257"/>
                </a:lnTo>
                <a:lnTo>
                  <a:pt x="2110" y="1252"/>
                </a:lnTo>
                <a:lnTo>
                  <a:pt x="2133" y="1247"/>
                </a:lnTo>
                <a:lnTo>
                  <a:pt x="2151" y="1241"/>
                </a:lnTo>
                <a:lnTo>
                  <a:pt x="2157" y="1238"/>
                </a:lnTo>
                <a:lnTo>
                  <a:pt x="2160" y="1235"/>
                </a:lnTo>
                <a:lnTo>
                  <a:pt x="2160" y="1235"/>
                </a:lnTo>
                <a:lnTo>
                  <a:pt x="2166" y="1219"/>
                </a:lnTo>
                <a:lnTo>
                  <a:pt x="2172" y="1201"/>
                </a:lnTo>
                <a:lnTo>
                  <a:pt x="2177" y="1181"/>
                </a:lnTo>
                <a:lnTo>
                  <a:pt x="2182" y="1157"/>
                </a:lnTo>
                <a:lnTo>
                  <a:pt x="2182" y="1157"/>
                </a:lnTo>
                <a:lnTo>
                  <a:pt x="2183" y="1140"/>
                </a:lnTo>
                <a:lnTo>
                  <a:pt x="2183" y="1116"/>
                </a:lnTo>
                <a:lnTo>
                  <a:pt x="2178" y="1052"/>
                </a:lnTo>
                <a:lnTo>
                  <a:pt x="2174" y="988"/>
                </a:lnTo>
                <a:lnTo>
                  <a:pt x="2169" y="945"/>
                </a:lnTo>
                <a:lnTo>
                  <a:pt x="2169" y="945"/>
                </a:lnTo>
                <a:lnTo>
                  <a:pt x="2164" y="928"/>
                </a:lnTo>
                <a:lnTo>
                  <a:pt x="2158" y="908"/>
                </a:lnTo>
                <a:lnTo>
                  <a:pt x="2147" y="883"/>
                </a:lnTo>
                <a:lnTo>
                  <a:pt x="2137" y="860"/>
                </a:lnTo>
                <a:lnTo>
                  <a:pt x="2123" y="836"/>
                </a:lnTo>
                <a:lnTo>
                  <a:pt x="2109" y="818"/>
                </a:lnTo>
                <a:lnTo>
                  <a:pt x="2103" y="810"/>
                </a:lnTo>
                <a:lnTo>
                  <a:pt x="2095" y="804"/>
                </a:lnTo>
                <a:lnTo>
                  <a:pt x="2089" y="799"/>
                </a:lnTo>
                <a:lnTo>
                  <a:pt x="2082" y="798"/>
                </a:lnTo>
                <a:lnTo>
                  <a:pt x="2082" y="798"/>
                </a:lnTo>
                <a:lnTo>
                  <a:pt x="2065" y="798"/>
                </a:lnTo>
                <a:lnTo>
                  <a:pt x="2044" y="798"/>
                </a:lnTo>
                <a:lnTo>
                  <a:pt x="1991" y="802"/>
                </a:lnTo>
                <a:lnTo>
                  <a:pt x="1926" y="810"/>
                </a:lnTo>
                <a:lnTo>
                  <a:pt x="1926" y="810"/>
                </a:lnTo>
                <a:lnTo>
                  <a:pt x="1845" y="643"/>
                </a:lnTo>
                <a:lnTo>
                  <a:pt x="1789" y="523"/>
                </a:lnTo>
                <a:lnTo>
                  <a:pt x="1769" y="480"/>
                </a:lnTo>
                <a:lnTo>
                  <a:pt x="1762" y="460"/>
                </a:lnTo>
                <a:lnTo>
                  <a:pt x="1762" y="460"/>
                </a:lnTo>
                <a:lnTo>
                  <a:pt x="1757" y="450"/>
                </a:lnTo>
                <a:lnTo>
                  <a:pt x="1746" y="433"/>
                </a:lnTo>
                <a:lnTo>
                  <a:pt x="1715" y="393"/>
                </a:lnTo>
                <a:lnTo>
                  <a:pt x="1679" y="351"/>
                </a:lnTo>
                <a:lnTo>
                  <a:pt x="1653" y="322"/>
                </a:lnTo>
                <a:lnTo>
                  <a:pt x="1653" y="322"/>
                </a:lnTo>
                <a:lnTo>
                  <a:pt x="1641" y="311"/>
                </a:lnTo>
                <a:lnTo>
                  <a:pt x="1621" y="298"/>
                </a:lnTo>
                <a:lnTo>
                  <a:pt x="1596" y="286"/>
                </a:lnTo>
                <a:lnTo>
                  <a:pt x="1569" y="273"/>
                </a:lnTo>
                <a:lnTo>
                  <a:pt x="1523" y="252"/>
                </a:lnTo>
                <a:lnTo>
                  <a:pt x="1501" y="244"/>
                </a:lnTo>
                <a:lnTo>
                  <a:pt x="1467" y="218"/>
                </a:lnTo>
                <a:lnTo>
                  <a:pt x="1467" y="218"/>
                </a:lnTo>
                <a:lnTo>
                  <a:pt x="1480" y="208"/>
                </a:lnTo>
                <a:lnTo>
                  <a:pt x="1503" y="190"/>
                </a:lnTo>
                <a:lnTo>
                  <a:pt x="1514" y="180"/>
                </a:lnTo>
                <a:lnTo>
                  <a:pt x="1521" y="171"/>
                </a:lnTo>
                <a:lnTo>
                  <a:pt x="1523" y="168"/>
                </a:lnTo>
                <a:lnTo>
                  <a:pt x="1525" y="166"/>
                </a:lnTo>
                <a:lnTo>
                  <a:pt x="1523" y="165"/>
                </a:lnTo>
                <a:lnTo>
                  <a:pt x="1520" y="165"/>
                </a:lnTo>
                <a:lnTo>
                  <a:pt x="1520" y="165"/>
                </a:lnTo>
                <a:lnTo>
                  <a:pt x="1504" y="170"/>
                </a:lnTo>
                <a:lnTo>
                  <a:pt x="1494" y="173"/>
                </a:lnTo>
                <a:lnTo>
                  <a:pt x="1490" y="173"/>
                </a:lnTo>
                <a:lnTo>
                  <a:pt x="1487" y="171"/>
                </a:lnTo>
                <a:lnTo>
                  <a:pt x="1486" y="168"/>
                </a:lnTo>
                <a:lnTo>
                  <a:pt x="1484" y="162"/>
                </a:lnTo>
                <a:lnTo>
                  <a:pt x="1484" y="162"/>
                </a:lnTo>
                <a:lnTo>
                  <a:pt x="1483" y="145"/>
                </a:lnTo>
                <a:lnTo>
                  <a:pt x="1480" y="128"/>
                </a:lnTo>
                <a:lnTo>
                  <a:pt x="1476" y="109"/>
                </a:lnTo>
                <a:lnTo>
                  <a:pt x="1476" y="109"/>
                </a:lnTo>
                <a:lnTo>
                  <a:pt x="1466" y="98"/>
                </a:lnTo>
                <a:lnTo>
                  <a:pt x="1458" y="89"/>
                </a:lnTo>
                <a:lnTo>
                  <a:pt x="1455" y="84"/>
                </a:lnTo>
                <a:lnTo>
                  <a:pt x="1455" y="78"/>
                </a:lnTo>
                <a:lnTo>
                  <a:pt x="1455" y="78"/>
                </a:lnTo>
                <a:lnTo>
                  <a:pt x="1453" y="73"/>
                </a:lnTo>
                <a:lnTo>
                  <a:pt x="1452" y="69"/>
                </a:lnTo>
                <a:lnTo>
                  <a:pt x="1447" y="66"/>
                </a:lnTo>
                <a:lnTo>
                  <a:pt x="1442" y="61"/>
                </a:lnTo>
                <a:lnTo>
                  <a:pt x="1433" y="56"/>
                </a:lnTo>
                <a:lnTo>
                  <a:pt x="1424" y="53"/>
                </a:lnTo>
                <a:lnTo>
                  <a:pt x="1424" y="53"/>
                </a:lnTo>
                <a:lnTo>
                  <a:pt x="1413" y="49"/>
                </a:lnTo>
                <a:lnTo>
                  <a:pt x="1399" y="42"/>
                </a:lnTo>
                <a:lnTo>
                  <a:pt x="1373" y="27"/>
                </a:lnTo>
                <a:lnTo>
                  <a:pt x="1373" y="27"/>
                </a:lnTo>
                <a:lnTo>
                  <a:pt x="1360" y="22"/>
                </a:lnTo>
                <a:lnTo>
                  <a:pt x="1346" y="18"/>
                </a:lnTo>
                <a:lnTo>
                  <a:pt x="1332" y="14"/>
                </a:lnTo>
                <a:lnTo>
                  <a:pt x="1320" y="10"/>
                </a:lnTo>
                <a:lnTo>
                  <a:pt x="1320" y="10"/>
                </a:lnTo>
                <a:lnTo>
                  <a:pt x="1309" y="5"/>
                </a:lnTo>
                <a:lnTo>
                  <a:pt x="1298" y="2"/>
                </a:lnTo>
                <a:lnTo>
                  <a:pt x="1287" y="0"/>
                </a:lnTo>
                <a:lnTo>
                  <a:pt x="1277" y="0"/>
                </a:lnTo>
                <a:lnTo>
                  <a:pt x="1277" y="0"/>
                </a:lnTo>
                <a:lnTo>
                  <a:pt x="1244" y="2"/>
                </a:lnTo>
                <a:lnTo>
                  <a:pt x="1227" y="4"/>
                </a:lnTo>
                <a:lnTo>
                  <a:pt x="1216" y="5"/>
                </a:lnTo>
                <a:lnTo>
                  <a:pt x="1216" y="5"/>
                </a:lnTo>
                <a:lnTo>
                  <a:pt x="1204" y="14"/>
                </a:lnTo>
                <a:lnTo>
                  <a:pt x="1185" y="30"/>
                </a:lnTo>
                <a:lnTo>
                  <a:pt x="1160" y="53"/>
                </a:lnTo>
                <a:lnTo>
                  <a:pt x="1160" y="53"/>
                </a:lnTo>
                <a:lnTo>
                  <a:pt x="1150" y="63"/>
                </a:lnTo>
                <a:lnTo>
                  <a:pt x="1140" y="73"/>
                </a:lnTo>
                <a:lnTo>
                  <a:pt x="1137" y="81"/>
                </a:lnTo>
                <a:lnTo>
                  <a:pt x="1134" y="87"/>
                </a:lnTo>
                <a:lnTo>
                  <a:pt x="1134" y="87"/>
                </a:lnTo>
                <a:lnTo>
                  <a:pt x="1132" y="95"/>
                </a:lnTo>
                <a:lnTo>
                  <a:pt x="1131" y="103"/>
                </a:lnTo>
                <a:lnTo>
                  <a:pt x="1132" y="118"/>
                </a:lnTo>
                <a:lnTo>
                  <a:pt x="1134" y="135"/>
                </a:lnTo>
                <a:lnTo>
                  <a:pt x="1134" y="165"/>
                </a:lnTo>
                <a:lnTo>
                  <a:pt x="1156" y="201"/>
                </a:lnTo>
                <a:lnTo>
                  <a:pt x="1165" y="256"/>
                </a:lnTo>
                <a:lnTo>
                  <a:pt x="1146" y="295"/>
                </a:lnTo>
                <a:lnTo>
                  <a:pt x="1168" y="312"/>
                </a:lnTo>
                <a:lnTo>
                  <a:pt x="1182" y="348"/>
                </a:lnTo>
                <a:lnTo>
                  <a:pt x="1182" y="348"/>
                </a:lnTo>
                <a:lnTo>
                  <a:pt x="1181" y="348"/>
                </a:lnTo>
                <a:lnTo>
                  <a:pt x="1179" y="349"/>
                </a:lnTo>
                <a:lnTo>
                  <a:pt x="1179" y="353"/>
                </a:lnTo>
                <a:lnTo>
                  <a:pt x="1181" y="357"/>
                </a:lnTo>
                <a:lnTo>
                  <a:pt x="1184" y="362"/>
                </a:lnTo>
                <a:lnTo>
                  <a:pt x="1190" y="370"/>
                </a:lnTo>
                <a:lnTo>
                  <a:pt x="1199" y="377"/>
                </a:lnTo>
                <a:lnTo>
                  <a:pt x="1199" y="377"/>
                </a:lnTo>
                <a:lnTo>
                  <a:pt x="1205" y="382"/>
                </a:lnTo>
                <a:lnTo>
                  <a:pt x="1212" y="385"/>
                </a:lnTo>
                <a:lnTo>
                  <a:pt x="1218" y="387"/>
                </a:lnTo>
                <a:lnTo>
                  <a:pt x="1225" y="387"/>
                </a:lnTo>
                <a:lnTo>
                  <a:pt x="1239" y="385"/>
                </a:lnTo>
                <a:lnTo>
                  <a:pt x="1253" y="380"/>
                </a:lnTo>
                <a:lnTo>
                  <a:pt x="1266" y="376"/>
                </a:lnTo>
                <a:lnTo>
                  <a:pt x="1277" y="370"/>
                </a:lnTo>
                <a:lnTo>
                  <a:pt x="1286" y="365"/>
                </a:lnTo>
                <a:lnTo>
                  <a:pt x="1308" y="387"/>
                </a:lnTo>
                <a:lnTo>
                  <a:pt x="1308" y="387"/>
                </a:lnTo>
                <a:lnTo>
                  <a:pt x="1292" y="419"/>
                </a:lnTo>
                <a:lnTo>
                  <a:pt x="1280" y="447"/>
                </a:lnTo>
                <a:lnTo>
                  <a:pt x="1272" y="469"/>
                </a:lnTo>
                <a:lnTo>
                  <a:pt x="1272" y="469"/>
                </a:lnTo>
                <a:lnTo>
                  <a:pt x="1272" y="478"/>
                </a:lnTo>
                <a:lnTo>
                  <a:pt x="1274" y="491"/>
                </a:lnTo>
                <a:lnTo>
                  <a:pt x="1280" y="517"/>
                </a:lnTo>
                <a:lnTo>
                  <a:pt x="1286" y="542"/>
                </a:lnTo>
                <a:lnTo>
                  <a:pt x="1287" y="550"/>
                </a:lnTo>
                <a:lnTo>
                  <a:pt x="1286" y="553"/>
                </a:lnTo>
                <a:lnTo>
                  <a:pt x="1286" y="556"/>
                </a:lnTo>
                <a:lnTo>
                  <a:pt x="1286" y="556"/>
                </a:lnTo>
                <a:lnTo>
                  <a:pt x="1283" y="562"/>
                </a:lnTo>
                <a:lnTo>
                  <a:pt x="1280" y="577"/>
                </a:lnTo>
                <a:lnTo>
                  <a:pt x="1274" y="618"/>
                </a:lnTo>
                <a:lnTo>
                  <a:pt x="1267" y="658"/>
                </a:lnTo>
                <a:lnTo>
                  <a:pt x="1263" y="670"/>
                </a:lnTo>
                <a:lnTo>
                  <a:pt x="1261" y="675"/>
                </a:lnTo>
                <a:lnTo>
                  <a:pt x="1260" y="677"/>
                </a:lnTo>
                <a:lnTo>
                  <a:pt x="1260" y="677"/>
                </a:lnTo>
                <a:lnTo>
                  <a:pt x="1255" y="680"/>
                </a:lnTo>
                <a:lnTo>
                  <a:pt x="1247" y="688"/>
                </a:lnTo>
                <a:lnTo>
                  <a:pt x="1227" y="709"/>
                </a:lnTo>
                <a:lnTo>
                  <a:pt x="1204" y="742"/>
                </a:lnTo>
                <a:lnTo>
                  <a:pt x="1052" y="781"/>
                </a:lnTo>
                <a:lnTo>
                  <a:pt x="1052" y="781"/>
                </a:lnTo>
                <a:lnTo>
                  <a:pt x="1005" y="777"/>
                </a:lnTo>
                <a:lnTo>
                  <a:pt x="971" y="777"/>
                </a:lnTo>
                <a:lnTo>
                  <a:pt x="959" y="779"/>
                </a:lnTo>
                <a:lnTo>
                  <a:pt x="953" y="781"/>
                </a:lnTo>
                <a:lnTo>
                  <a:pt x="953" y="781"/>
                </a:lnTo>
                <a:lnTo>
                  <a:pt x="948" y="782"/>
                </a:lnTo>
                <a:lnTo>
                  <a:pt x="943" y="782"/>
                </a:lnTo>
                <a:lnTo>
                  <a:pt x="934" y="779"/>
                </a:lnTo>
                <a:lnTo>
                  <a:pt x="922" y="774"/>
                </a:lnTo>
                <a:lnTo>
                  <a:pt x="916" y="773"/>
                </a:lnTo>
                <a:lnTo>
                  <a:pt x="909" y="771"/>
                </a:lnTo>
                <a:lnTo>
                  <a:pt x="909" y="771"/>
                </a:lnTo>
                <a:lnTo>
                  <a:pt x="900" y="773"/>
                </a:lnTo>
                <a:lnTo>
                  <a:pt x="891" y="777"/>
                </a:lnTo>
                <a:lnTo>
                  <a:pt x="866" y="793"/>
                </a:lnTo>
                <a:lnTo>
                  <a:pt x="844" y="809"/>
                </a:lnTo>
                <a:lnTo>
                  <a:pt x="835" y="815"/>
                </a:lnTo>
                <a:lnTo>
                  <a:pt x="835" y="815"/>
                </a:lnTo>
                <a:lnTo>
                  <a:pt x="830" y="827"/>
                </a:lnTo>
                <a:lnTo>
                  <a:pt x="821" y="853"/>
                </a:lnTo>
                <a:lnTo>
                  <a:pt x="816" y="869"/>
                </a:lnTo>
                <a:lnTo>
                  <a:pt x="813" y="883"/>
                </a:lnTo>
                <a:lnTo>
                  <a:pt x="812" y="897"/>
                </a:lnTo>
                <a:lnTo>
                  <a:pt x="812" y="902"/>
                </a:lnTo>
                <a:lnTo>
                  <a:pt x="813" y="906"/>
                </a:lnTo>
                <a:lnTo>
                  <a:pt x="813" y="906"/>
                </a:lnTo>
                <a:lnTo>
                  <a:pt x="821" y="919"/>
                </a:lnTo>
                <a:lnTo>
                  <a:pt x="827" y="929"/>
                </a:lnTo>
                <a:lnTo>
                  <a:pt x="835" y="936"/>
                </a:lnTo>
                <a:lnTo>
                  <a:pt x="835" y="936"/>
                </a:lnTo>
                <a:lnTo>
                  <a:pt x="838" y="937"/>
                </a:lnTo>
                <a:lnTo>
                  <a:pt x="844" y="939"/>
                </a:lnTo>
                <a:lnTo>
                  <a:pt x="855" y="942"/>
                </a:lnTo>
                <a:lnTo>
                  <a:pt x="871" y="940"/>
                </a:lnTo>
                <a:lnTo>
                  <a:pt x="871" y="940"/>
                </a:lnTo>
                <a:lnTo>
                  <a:pt x="881" y="937"/>
                </a:lnTo>
                <a:lnTo>
                  <a:pt x="888" y="934"/>
                </a:lnTo>
                <a:lnTo>
                  <a:pt x="891" y="929"/>
                </a:lnTo>
                <a:lnTo>
                  <a:pt x="892" y="928"/>
                </a:lnTo>
                <a:lnTo>
                  <a:pt x="892" y="928"/>
                </a:lnTo>
                <a:lnTo>
                  <a:pt x="888" y="984"/>
                </a:lnTo>
                <a:lnTo>
                  <a:pt x="888" y="984"/>
                </a:lnTo>
                <a:lnTo>
                  <a:pt x="877" y="1021"/>
                </a:lnTo>
                <a:lnTo>
                  <a:pt x="857" y="1086"/>
                </a:lnTo>
                <a:lnTo>
                  <a:pt x="827" y="1179"/>
                </a:lnTo>
                <a:lnTo>
                  <a:pt x="758" y="1351"/>
                </a:lnTo>
                <a:lnTo>
                  <a:pt x="740" y="1351"/>
                </a:lnTo>
                <a:lnTo>
                  <a:pt x="719" y="1438"/>
                </a:lnTo>
                <a:lnTo>
                  <a:pt x="688" y="1465"/>
                </a:lnTo>
                <a:lnTo>
                  <a:pt x="632" y="1421"/>
                </a:lnTo>
                <a:lnTo>
                  <a:pt x="666" y="1330"/>
                </a:lnTo>
                <a:lnTo>
                  <a:pt x="683" y="1136"/>
                </a:lnTo>
                <a:lnTo>
                  <a:pt x="610" y="1049"/>
                </a:lnTo>
                <a:lnTo>
                  <a:pt x="610" y="1049"/>
                </a:lnTo>
                <a:lnTo>
                  <a:pt x="541" y="1027"/>
                </a:lnTo>
                <a:lnTo>
                  <a:pt x="541" y="1027"/>
                </a:lnTo>
                <a:lnTo>
                  <a:pt x="530" y="1026"/>
                </a:lnTo>
                <a:lnTo>
                  <a:pt x="513" y="1024"/>
                </a:lnTo>
                <a:lnTo>
                  <a:pt x="463" y="1026"/>
                </a:lnTo>
                <a:lnTo>
                  <a:pt x="400" y="1029"/>
                </a:lnTo>
                <a:lnTo>
                  <a:pt x="330" y="1033"/>
                </a:lnTo>
                <a:lnTo>
                  <a:pt x="203" y="1044"/>
                </a:lnTo>
                <a:lnTo>
                  <a:pt x="147" y="1049"/>
                </a:lnTo>
                <a:lnTo>
                  <a:pt x="147" y="1049"/>
                </a:lnTo>
                <a:close/>
                <a:moveTo>
                  <a:pt x="956" y="906"/>
                </a:moveTo>
                <a:lnTo>
                  <a:pt x="1018" y="914"/>
                </a:lnTo>
                <a:lnTo>
                  <a:pt x="1018" y="914"/>
                </a:lnTo>
                <a:lnTo>
                  <a:pt x="1035" y="919"/>
                </a:lnTo>
                <a:lnTo>
                  <a:pt x="1050" y="925"/>
                </a:lnTo>
                <a:lnTo>
                  <a:pt x="1064" y="933"/>
                </a:lnTo>
                <a:lnTo>
                  <a:pt x="1064" y="933"/>
                </a:lnTo>
                <a:lnTo>
                  <a:pt x="1072" y="936"/>
                </a:lnTo>
                <a:lnTo>
                  <a:pt x="1080" y="937"/>
                </a:lnTo>
                <a:lnTo>
                  <a:pt x="1089" y="937"/>
                </a:lnTo>
                <a:lnTo>
                  <a:pt x="1098" y="937"/>
                </a:lnTo>
                <a:lnTo>
                  <a:pt x="1117" y="936"/>
                </a:lnTo>
                <a:lnTo>
                  <a:pt x="1126" y="936"/>
                </a:lnTo>
                <a:lnTo>
                  <a:pt x="1134" y="936"/>
                </a:lnTo>
                <a:lnTo>
                  <a:pt x="1134" y="936"/>
                </a:lnTo>
                <a:lnTo>
                  <a:pt x="1150" y="939"/>
                </a:lnTo>
                <a:lnTo>
                  <a:pt x="1163" y="939"/>
                </a:lnTo>
                <a:lnTo>
                  <a:pt x="1170" y="940"/>
                </a:lnTo>
                <a:lnTo>
                  <a:pt x="1176" y="942"/>
                </a:lnTo>
                <a:lnTo>
                  <a:pt x="1179" y="945"/>
                </a:lnTo>
                <a:lnTo>
                  <a:pt x="1182" y="950"/>
                </a:lnTo>
                <a:lnTo>
                  <a:pt x="1182" y="950"/>
                </a:lnTo>
                <a:lnTo>
                  <a:pt x="1185" y="954"/>
                </a:lnTo>
                <a:lnTo>
                  <a:pt x="1191" y="960"/>
                </a:lnTo>
                <a:lnTo>
                  <a:pt x="1199" y="967"/>
                </a:lnTo>
                <a:lnTo>
                  <a:pt x="1207" y="973"/>
                </a:lnTo>
                <a:lnTo>
                  <a:pt x="1227" y="982"/>
                </a:lnTo>
                <a:lnTo>
                  <a:pt x="1243" y="988"/>
                </a:lnTo>
                <a:lnTo>
                  <a:pt x="1243" y="988"/>
                </a:lnTo>
                <a:lnTo>
                  <a:pt x="1244" y="990"/>
                </a:lnTo>
                <a:lnTo>
                  <a:pt x="1243" y="992"/>
                </a:lnTo>
                <a:lnTo>
                  <a:pt x="1235" y="996"/>
                </a:lnTo>
                <a:lnTo>
                  <a:pt x="1204" y="1009"/>
                </a:lnTo>
                <a:lnTo>
                  <a:pt x="1168" y="1023"/>
                </a:lnTo>
                <a:lnTo>
                  <a:pt x="1154" y="1027"/>
                </a:lnTo>
                <a:lnTo>
                  <a:pt x="1146" y="1032"/>
                </a:lnTo>
                <a:lnTo>
                  <a:pt x="1146" y="1032"/>
                </a:lnTo>
                <a:lnTo>
                  <a:pt x="1132" y="1038"/>
                </a:lnTo>
                <a:lnTo>
                  <a:pt x="1103" y="1049"/>
                </a:lnTo>
                <a:lnTo>
                  <a:pt x="1015" y="1080"/>
                </a:lnTo>
                <a:lnTo>
                  <a:pt x="892" y="1122"/>
                </a:lnTo>
                <a:lnTo>
                  <a:pt x="892" y="1122"/>
                </a:lnTo>
                <a:lnTo>
                  <a:pt x="920" y="1060"/>
                </a:lnTo>
                <a:lnTo>
                  <a:pt x="956" y="979"/>
                </a:lnTo>
                <a:lnTo>
                  <a:pt x="956" y="979"/>
                </a:lnTo>
                <a:lnTo>
                  <a:pt x="959" y="970"/>
                </a:lnTo>
                <a:lnTo>
                  <a:pt x="961" y="957"/>
                </a:lnTo>
                <a:lnTo>
                  <a:pt x="961" y="945"/>
                </a:lnTo>
                <a:lnTo>
                  <a:pt x="961" y="934"/>
                </a:lnTo>
                <a:lnTo>
                  <a:pt x="957" y="914"/>
                </a:lnTo>
                <a:lnTo>
                  <a:pt x="956" y="906"/>
                </a:lnTo>
                <a:lnTo>
                  <a:pt x="956" y="906"/>
                </a:lnTo>
                <a:close/>
                <a:moveTo>
                  <a:pt x="727" y="1634"/>
                </a:moveTo>
                <a:lnTo>
                  <a:pt x="727" y="1634"/>
                </a:lnTo>
                <a:lnTo>
                  <a:pt x="742" y="1646"/>
                </a:lnTo>
                <a:lnTo>
                  <a:pt x="758" y="1661"/>
                </a:lnTo>
                <a:lnTo>
                  <a:pt x="776" y="1680"/>
                </a:lnTo>
                <a:lnTo>
                  <a:pt x="796" y="1703"/>
                </a:lnTo>
                <a:lnTo>
                  <a:pt x="815" y="1727"/>
                </a:lnTo>
                <a:lnTo>
                  <a:pt x="832" y="1751"/>
                </a:lnTo>
                <a:lnTo>
                  <a:pt x="838" y="1764"/>
                </a:lnTo>
                <a:lnTo>
                  <a:pt x="844" y="1776"/>
                </a:lnTo>
                <a:lnTo>
                  <a:pt x="844" y="1776"/>
                </a:lnTo>
                <a:lnTo>
                  <a:pt x="861" y="1823"/>
                </a:lnTo>
                <a:lnTo>
                  <a:pt x="869" y="1846"/>
                </a:lnTo>
                <a:lnTo>
                  <a:pt x="875" y="1869"/>
                </a:lnTo>
                <a:lnTo>
                  <a:pt x="880" y="1893"/>
                </a:lnTo>
                <a:lnTo>
                  <a:pt x="881" y="1917"/>
                </a:lnTo>
                <a:lnTo>
                  <a:pt x="880" y="1945"/>
                </a:lnTo>
                <a:lnTo>
                  <a:pt x="877" y="1975"/>
                </a:lnTo>
                <a:lnTo>
                  <a:pt x="877" y="1975"/>
                </a:lnTo>
                <a:lnTo>
                  <a:pt x="871" y="2014"/>
                </a:lnTo>
                <a:lnTo>
                  <a:pt x="861" y="2055"/>
                </a:lnTo>
                <a:lnTo>
                  <a:pt x="852" y="2099"/>
                </a:lnTo>
                <a:lnTo>
                  <a:pt x="844" y="2121"/>
                </a:lnTo>
                <a:lnTo>
                  <a:pt x="837" y="2141"/>
                </a:lnTo>
                <a:lnTo>
                  <a:pt x="827" y="2162"/>
                </a:lnTo>
                <a:lnTo>
                  <a:pt x="818" y="2183"/>
                </a:lnTo>
                <a:lnTo>
                  <a:pt x="806" y="2203"/>
                </a:lnTo>
                <a:lnTo>
                  <a:pt x="792" y="2223"/>
                </a:lnTo>
                <a:lnTo>
                  <a:pt x="776" y="2243"/>
                </a:lnTo>
                <a:lnTo>
                  <a:pt x="759" y="2262"/>
                </a:lnTo>
                <a:lnTo>
                  <a:pt x="740" y="2279"/>
                </a:lnTo>
                <a:lnTo>
                  <a:pt x="719" y="2296"/>
                </a:lnTo>
                <a:lnTo>
                  <a:pt x="719" y="2296"/>
                </a:lnTo>
                <a:lnTo>
                  <a:pt x="702" y="2307"/>
                </a:lnTo>
                <a:lnTo>
                  <a:pt x="686" y="2318"/>
                </a:lnTo>
                <a:lnTo>
                  <a:pt x="652" y="2335"/>
                </a:lnTo>
                <a:lnTo>
                  <a:pt x="620" y="2349"/>
                </a:lnTo>
                <a:lnTo>
                  <a:pt x="589" y="2358"/>
                </a:lnTo>
                <a:lnTo>
                  <a:pt x="556" y="2366"/>
                </a:lnTo>
                <a:lnTo>
                  <a:pt x="527" y="2370"/>
                </a:lnTo>
                <a:lnTo>
                  <a:pt x="497" y="2373"/>
                </a:lnTo>
                <a:lnTo>
                  <a:pt x="469" y="2373"/>
                </a:lnTo>
                <a:lnTo>
                  <a:pt x="445" y="2373"/>
                </a:lnTo>
                <a:lnTo>
                  <a:pt x="421" y="2370"/>
                </a:lnTo>
                <a:lnTo>
                  <a:pt x="384" y="2366"/>
                </a:lnTo>
                <a:lnTo>
                  <a:pt x="359" y="2359"/>
                </a:lnTo>
                <a:lnTo>
                  <a:pt x="350" y="2356"/>
                </a:lnTo>
                <a:lnTo>
                  <a:pt x="376" y="2327"/>
                </a:lnTo>
                <a:lnTo>
                  <a:pt x="376" y="2327"/>
                </a:lnTo>
                <a:lnTo>
                  <a:pt x="392" y="2307"/>
                </a:lnTo>
                <a:lnTo>
                  <a:pt x="427" y="2259"/>
                </a:lnTo>
                <a:lnTo>
                  <a:pt x="446" y="2231"/>
                </a:lnTo>
                <a:lnTo>
                  <a:pt x="465" y="2200"/>
                </a:lnTo>
                <a:lnTo>
                  <a:pt x="480" y="2170"/>
                </a:lnTo>
                <a:lnTo>
                  <a:pt x="485" y="2158"/>
                </a:lnTo>
                <a:lnTo>
                  <a:pt x="489" y="2144"/>
                </a:lnTo>
                <a:lnTo>
                  <a:pt x="489" y="2144"/>
                </a:lnTo>
                <a:lnTo>
                  <a:pt x="494" y="2117"/>
                </a:lnTo>
                <a:lnTo>
                  <a:pt x="499" y="2086"/>
                </a:lnTo>
                <a:lnTo>
                  <a:pt x="502" y="2052"/>
                </a:lnTo>
                <a:lnTo>
                  <a:pt x="503" y="2018"/>
                </a:lnTo>
                <a:lnTo>
                  <a:pt x="506" y="1964"/>
                </a:lnTo>
                <a:lnTo>
                  <a:pt x="506" y="1941"/>
                </a:lnTo>
                <a:lnTo>
                  <a:pt x="562" y="1911"/>
                </a:lnTo>
                <a:lnTo>
                  <a:pt x="562" y="1911"/>
                </a:lnTo>
                <a:lnTo>
                  <a:pt x="576" y="1903"/>
                </a:lnTo>
                <a:lnTo>
                  <a:pt x="606" y="1885"/>
                </a:lnTo>
                <a:lnTo>
                  <a:pt x="621" y="1872"/>
                </a:lnTo>
                <a:lnTo>
                  <a:pt x="637" y="1860"/>
                </a:lnTo>
                <a:lnTo>
                  <a:pt x="647" y="1848"/>
                </a:lnTo>
                <a:lnTo>
                  <a:pt x="651" y="1843"/>
                </a:lnTo>
                <a:lnTo>
                  <a:pt x="654" y="1837"/>
                </a:lnTo>
                <a:lnTo>
                  <a:pt x="654" y="1837"/>
                </a:lnTo>
                <a:lnTo>
                  <a:pt x="668" y="1793"/>
                </a:lnTo>
                <a:lnTo>
                  <a:pt x="692" y="1725"/>
                </a:lnTo>
                <a:lnTo>
                  <a:pt x="727" y="1634"/>
                </a:lnTo>
                <a:lnTo>
                  <a:pt x="727" y="1634"/>
                </a:lnTo>
                <a:close/>
                <a:moveTo>
                  <a:pt x="432" y="1911"/>
                </a:moveTo>
                <a:lnTo>
                  <a:pt x="432" y="1911"/>
                </a:lnTo>
                <a:lnTo>
                  <a:pt x="434" y="1911"/>
                </a:lnTo>
                <a:lnTo>
                  <a:pt x="434" y="1913"/>
                </a:lnTo>
                <a:lnTo>
                  <a:pt x="432" y="1925"/>
                </a:lnTo>
                <a:lnTo>
                  <a:pt x="424" y="1967"/>
                </a:lnTo>
                <a:lnTo>
                  <a:pt x="403" y="2071"/>
                </a:lnTo>
                <a:lnTo>
                  <a:pt x="403" y="2071"/>
                </a:lnTo>
                <a:lnTo>
                  <a:pt x="389" y="2122"/>
                </a:lnTo>
                <a:lnTo>
                  <a:pt x="381" y="2148"/>
                </a:lnTo>
                <a:lnTo>
                  <a:pt x="372" y="2176"/>
                </a:lnTo>
                <a:lnTo>
                  <a:pt x="361" y="2201"/>
                </a:lnTo>
                <a:lnTo>
                  <a:pt x="352" y="2221"/>
                </a:lnTo>
                <a:lnTo>
                  <a:pt x="342" y="2237"/>
                </a:lnTo>
                <a:lnTo>
                  <a:pt x="338" y="2242"/>
                </a:lnTo>
                <a:lnTo>
                  <a:pt x="333" y="2245"/>
                </a:lnTo>
                <a:lnTo>
                  <a:pt x="333" y="2245"/>
                </a:lnTo>
                <a:lnTo>
                  <a:pt x="322" y="2248"/>
                </a:lnTo>
                <a:lnTo>
                  <a:pt x="307" y="2249"/>
                </a:lnTo>
                <a:lnTo>
                  <a:pt x="271" y="2252"/>
                </a:lnTo>
                <a:lnTo>
                  <a:pt x="224" y="2252"/>
                </a:lnTo>
                <a:lnTo>
                  <a:pt x="195" y="2153"/>
                </a:lnTo>
                <a:lnTo>
                  <a:pt x="203" y="2102"/>
                </a:lnTo>
                <a:lnTo>
                  <a:pt x="186" y="1914"/>
                </a:lnTo>
                <a:lnTo>
                  <a:pt x="186" y="1914"/>
                </a:lnTo>
                <a:lnTo>
                  <a:pt x="192" y="1903"/>
                </a:lnTo>
                <a:lnTo>
                  <a:pt x="198" y="1894"/>
                </a:lnTo>
                <a:lnTo>
                  <a:pt x="203" y="1889"/>
                </a:lnTo>
                <a:lnTo>
                  <a:pt x="203" y="1889"/>
                </a:lnTo>
                <a:lnTo>
                  <a:pt x="224" y="1872"/>
                </a:lnTo>
                <a:lnTo>
                  <a:pt x="238" y="1863"/>
                </a:lnTo>
                <a:lnTo>
                  <a:pt x="243" y="1860"/>
                </a:lnTo>
                <a:lnTo>
                  <a:pt x="246" y="1858"/>
                </a:lnTo>
                <a:lnTo>
                  <a:pt x="246" y="1858"/>
                </a:lnTo>
                <a:lnTo>
                  <a:pt x="254" y="1862"/>
                </a:lnTo>
                <a:lnTo>
                  <a:pt x="263" y="1868"/>
                </a:lnTo>
                <a:lnTo>
                  <a:pt x="299" y="1893"/>
                </a:lnTo>
                <a:lnTo>
                  <a:pt x="299" y="1893"/>
                </a:lnTo>
                <a:lnTo>
                  <a:pt x="313" y="1905"/>
                </a:lnTo>
                <a:lnTo>
                  <a:pt x="321" y="1910"/>
                </a:lnTo>
                <a:lnTo>
                  <a:pt x="321" y="1910"/>
                </a:lnTo>
                <a:lnTo>
                  <a:pt x="355" y="1924"/>
                </a:lnTo>
                <a:lnTo>
                  <a:pt x="355" y="1924"/>
                </a:lnTo>
                <a:lnTo>
                  <a:pt x="367" y="1928"/>
                </a:lnTo>
                <a:lnTo>
                  <a:pt x="375" y="1930"/>
                </a:lnTo>
                <a:lnTo>
                  <a:pt x="376" y="1928"/>
                </a:lnTo>
                <a:lnTo>
                  <a:pt x="378" y="1927"/>
                </a:lnTo>
                <a:lnTo>
                  <a:pt x="378" y="1924"/>
                </a:lnTo>
                <a:lnTo>
                  <a:pt x="375" y="1916"/>
                </a:lnTo>
                <a:lnTo>
                  <a:pt x="375" y="1914"/>
                </a:lnTo>
                <a:lnTo>
                  <a:pt x="376" y="1914"/>
                </a:lnTo>
                <a:lnTo>
                  <a:pt x="376" y="1914"/>
                </a:lnTo>
                <a:lnTo>
                  <a:pt x="381" y="1917"/>
                </a:lnTo>
                <a:lnTo>
                  <a:pt x="389" y="1919"/>
                </a:lnTo>
                <a:lnTo>
                  <a:pt x="407" y="1917"/>
                </a:lnTo>
                <a:lnTo>
                  <a:pt x="423" y="1914"/>
                </a:lnTo>
                <a:lnTo>
                  <a:pt x="429" y="1913"/>
                </a:lnTo>
                <a:lnTo>
                  <a:pt x="432" y="1911"/>
                </a:lnTo>
                <a:lnTo>
                  <a:pt x="432" y="1911"/>
                </a:lnTo>
                <a:close/>
                <a:moveTo>
                  <a:pt x="1689" y="2071"/>
                </a:moveTo>
                <a:lnTo>
                  <a:pt x="1689" y="2071"/>
                </a:lnTo>
                <a:lnTo>
                  <a:pt x="1864" y="2055"/>
                </a:lnTo>
                <a:lnTo>
                  <a:pt x="1982" y="2043"/>
                </a:lnTo>
                <a:lnTo>
                  <a:pt x="2047" y="2037"/>
                </a:lnTo>
                <a:lnTo>
                  <a:pt x="2047" y="2037"/>
                </a:lnTo>
                <a:lnTo>
                  <a:pt x="2058" y="2034"/>
                </a:lnTo>
                <a:lnTo>
                  <a:pt x="2070" y="2031"/>
                </a:lnTo>
                <a:lnTo>
                  <a:pt x="2092" y="2021"/>
                </a:lnTo>
                <a:lnTo>
                  <a:pt x="2126" y="2006"/>
                </a:lnTo>
                <a:lnTo>
                  <a:pt x="2126" y="2006"/>
                </a:lnTo>
                <a:lnTo>
                  <a:pt x="2135" y="2003"/>
                </a:lnTo>
                <a:lnTo>
                  <a:pt x="2146" y="2000"/>
                </a:lnTo>
                <a:lnTo>
                  <a:pt x="2152" y="1996"/>
                </a:lnTo>
                <a:lnTo>
                  <a:pt x="2157" y="1992"/>
                </a:lnTo>
                <a:lnTo>
                  <a:pt x="2163" y="1986"/>
                </a:lnTo>
                <a:lnTo>
                  <a:pt x="2169" y="1976"/>
                </a:lnTo>
                <a:lnTo>
                  <a:pt x="2169" y="1976"/>
                </a:lnTo>
                <a:lnTo>
                  <a:pt x="2180" y="1950"/>
                </a:lnTo>
                <a:lnTo>
                  <a:pt x="2191" y="1922"/>
                </a:lnTo>
                <a:lnTo>
                  <a:pt x="2200" y="1897"/>
                </a:lnTo>
                <a:lnTo>
                  <a:pt x="2203" y="1880"/>
                </a:lnTo>
                <a:lnTo>
                  <a:pt x="2203" y="1880"/>
                </a:lnTo>
                <a:lnTo>
                  <a:pt x="2202" y="1872"/>
                </a:lnTo>
                <a:lnTo>
                  <a:pt x="2199" y="1863"/>
                </a:lnTo>
                <a:lnTo>
                  <a:pt x="2189" y="1843"/>
                </a:lnTo>
                <a:lnTo>
                  <a:pt x="2178" y="1823"/>
                </a:lnTo>
                <a:lnTo>
                  <a:pt x="2174" y="1815"/>
                </a:lnTo>
                <a:lnTo>
                  <a:pt x="2172" y="1810"/>
                </a:lnTo>
                <a:lnTo>
                  <a:pt x="2172" y="1810"/>
                </a:lnTo>
                <a:lnTo>
                  <a:pt x="2171" y="1807"/>
                </a:lnTo>
                <a:lnTo>
                  <a:pt x="2166" y="1803"/>
                </a:lnTo>
                <a:lnTo>
                  <a:pt x="2149" y="1793"/>
                </a:lnTo>
                <a:lnTo>
                  <a:pt x="2126" y="1781"/>
                </a:lnTo>
                <a:lnTo>
                  <a:pt x="2104" y="1772"/>
                </a:lnTo>
                <a:lnTo>
                  <a:pt x="2082" y="1750"/>
                </a:lnTo>
                <a:lnTo>
                  <a:pt x="2078" y="1525"/>
                </a:lnTo>
                <a:lnTo>
                  <a:pt x="2078" y="1525"/>
                </a:lnTo>
                <a:lnTo>
                  <a:pt x="2085" y="1525"/>
                </a:lnTo>
                <a:lnTo>
                  <a:pt x="2104" y="1525"/>
                </a:lnTo>
                <a:lnTo>
                  <a:pt x="2135" y="1528"/>
                </a:lnTo>
                <a:lnTo>
                  <a:pt x="2154" y="1531"/>
                </a:lnTo>
                <a:lnTo>
                  <a:pt x="2172" y="1536"/>
                </a:lnTo>
                <a:lnTo>
                  <a:pt x="2194" y="1541"/>
                </a:lnTo>
                <a:lnTo>
                  <a:pt x="2216" y="1548"/>
                </a:lnTo>
                <a:lnTo>
                  <a:pt x="2239" y="1558"/>
                </a:lnTo>
                <a:lnTo>
                  <a:pt x="2262" y="1568"/>
                </a:lnTo>
                <a:lnTo>
                  <a:pt x="2287" y="1582"/>
                </a:lnTo>
                <a:lnTo>
                  <a:pt x="2310" y="1598"/>
                </a:lnTo>
                <a:lnTo>
                  <a:pt x="2333" y="1617"/>
                </a:lnTo>
                <a:lnTo>
                  <a:pt x="2355" y="1638"/>
                </a:lnTo>
                <a:lnTo>
                  <a:pt x="2355" y="1638"/>
                </a:lnTo>
                <a:lnTo>
                  <a:pt x="2375" y="1663"/>
                </a:lnTo>
                <a:lnTo>
                  <a:pt x="2394" y="1689"/>
                </a:lnTo>
                <a:lnTo>
                  <a:pt x="2409" y="1719"/>
                </a:lnTo>
                <a:lnTo>
                  <a:pt x="2423" y="1750"/>
                </a:lnTo>
                <a:lnTo>
                  <a:pt x="2436" y="1782"/>
                </a:lnTo>
                <a:lnTo>
                  <a:pt x="2445" y="1817"/>
                </a:lnTo>
                <a:lnTo>
                  <a:pt x="2453" y="1851"/>
                </a:lnTo>
                <a:lnTo>
                  <a:pt x="2459" y="1885"/>
                </a:lnTo>
                <a:lnTo>
                  <a:pt x="2462" y="1921"/>
                </a:lnTo>
                <a:lnTo>
                  <a:pt x="2462" y="1953"/>
                </a:lnTo>
                <a:lnTo>
                  <a:pt x="2462" y="1986"/>
                </a:lnTo>
                <a:lnTo>
                  <a:pt x="2459" y="2017"/>
                </a:lnTo>
                <a:lnTo>
                  <a:pt x="2454" y="2045"/>
                </a:lnTo>
                <a:lnTo>
                  <a:pt x="2446" y="2072"/>
                </a:lnTo>
                <a:lnTo>
                  <a:pt x="2437" y="2096"/>
                </a:lnTo>
                <a:lnTo>
                  <a:pt x="2426" y="2116"/>
                </a:lnTo>
                <a:lnTo>
                  <a:pt x="2426" y="2116"/>
                </a:lnTo>
                <a:lnTo>
                  <a:pt x="2414" y="2135"/>
                </a:lnTo>
                <a:lnTo>
                  <a:pt x="2400" y="2152"/>
                </a:lnTo>
                <a:lnTo>
                  <a:pt x="2386" y="2169"/>
                </a:lnTo>
                <a:lnTo>
                  <a:pt x="2371" y="2184"/>
                </a:lnTo>
                <a:lnTo>
                  <a:pt x="2354" y="2200"/>
                </a:lnTo>
                <a:lnTo>
                  <a:pt x="2336" y="2214"/>
                </a:lnTo>
                <a:lnTo>
                  <a:pt x="2318" y="2228"/>
                </a:lnTo>
                <a:lnTo>
                  <a:pt x="2298" y="2240"/>
                </a:lnTo>
                <a:lnTo>
                  <a:pt x="2276" y="2251"/>
                </a:lnTo>
                <a:lnTo>
                  <a:pt x="2254" y="2262"/>
                </a:lnTo>
                <a:lnTo>
                  <a:pt x="2230" y="2269"/>
                </a:lnTo>
                <a:lnTo>
                  <a:pt x="2205" y="2277"/>
                </a:lnTo>
                <a:lnTo>
                  <a:pt x="2177" y="2285"/>
                </a:lnTo>
                <a:lnTo>
                  <a:pt x="2149" y="2290"/>
                </a:lnTo>
                <a:lnTo>
                  <a:pt x="2118" y="2294"/>
                </a:lnTo>
                <a:lnTo>
                  <a:pt x="2087" y="2296"/>
                </a:lnTo>
                <a:lnTo>
                  <a:pt x="2087" y="2296"/>
                </a:lnTo>
                <a:lnTo>
                  <a:pt x="2054" y="2297"/>
                </a:lnTo>
                <a:lnTo>
                  <a:pt x="2023" y="2294"/>
                </a:lnTo>
                <a:lnTo>
                  <a:pt x="1992" y="2290"/>
                </a:lnTo>
                <a:lnTo>
                  <a:pt x="1965" y="2283"/>
                </a:lnTo>
                <a:lnTo>
                  <a:pt x="1937" y="2276"/>
                </a:lnTo>
                <a:lnTo>
                  <a:pt x="1912" y="2266"/>
                </a:lnTo>
                <a:lnTo>
                  <a:pt x="1887" y="2257"/>
                </a:lnTo>
                <a:lnTo>
                  <a:pt x="1865" y="2245"/>
                </a:lnTo>
                <a:lnTo>
                  <a:pt x="1844" y="2234"/>
                </a:lnTo>
                <a:lnTo>
                  <a:pt x="1825" y="2221"/>
                </a:lnTo>
                <a:lnTo>
                  <a:pt x="1793" y="2200"/>
                </a:lnTo>
                <a:lnTo>
                  <a:pt x="1769" y="2180"/>
                </a:lnTo>
                <a:lnTo>
                  <a:pt x="1752" y="2166"/>
                </a:lnTo>
                <a:lnTo>
                  <a:pt x="1752" y="2166"/>
                </a:lnTo>
                <a:lnTo>
                  <a:pt x="1741" y="2155"/>
                </a:lnTo>
                <a:lnTo>
                  <a:pt x="1728" y="2139"/>
                </a:lnTo>
                <a:lnTo>
                  <a:pt x="1715" y="2124"/>
                </a:lnTo>
                <a:lnTo>
                  <a:pt x="1703" y="2108"/>
                </a:lnTo>
                <a:lnTo>
                  <a:pt x="1693" y="2094"/>
                </a:lnTo>
                <a:lnTo>
                  <a:pt x="1687" y="2082"/>
                </a:lnTo>
                <a:lnTo>
                  <a:pt x="1686" y="2077"/>
                </a:lnTo>
                <a:lnTo>
                  <a:pt x="1684" y="2074"/>
                </a:lnTo>
                <a:lnTo>
                  <a:pt x="1686" y="2072"/>
                </a:lnTo>
                <a:lnTo>
                  <a:pt x="1689" y="2071"/>
                </a:lnTo>
                <a:lnTo>
                  <a:pt x="1689" y="2071"/>
                </a:lnTo>
                <a:close/>
                <a:moveTo>
                  <a:pt x="1762" y="1651"/>
                </a:moveTo>
                <a:lnTo>
                  <a:pt x="1762" y="1651"/>
                </a:lnTo>
                <a:lnTo>
                  <a:pt x="1766" y="1652"/>
                </a:lnTo>
                <a:lnTo>
                  <a:pt x="1774" y="1658"/>
                </a:lnTo>
                <a:lnTo>
                  <a:pt x="1794" y="1674"/>
                </a:lnTo>
                <a:lnTo>
                  <a:pt x="1822" y="1699"/>
                </a:lnTo>
                <a:lnTo>
                  <a:pt x="1822" y="1699"/>
                </a:lnTo>
                <a:lnTo>
                  <a:pt x="1831" y="1717"/>
                </a:lnTo>
                <a:lnTo>
                  <a:pt x="1838" y="1733"/>
                </a:lnTo>
                <a:lnTo>
                  <a:pt x="1839" y="1741"/>
                </a:lnTo>
                <a:lnTo>
                  <a:pt x="1839" y="1747"/>
                </a:lnTo>
                <a:lnTo>
                  <a:pt x="1839" y="1747"/>
                </a:lnTo>
                <a:lnTo>
                  <a:pt x="1839" y="1772"/>
                </a:lnTo>
                <a:lnTo>
                  <a:pt x="1839" y="1786"/>
                </a:lnTo>
                <a:lnTo>
                  <a:pt x="1653" y="1810"/>
                </a:lnTo>
                <a:lnTo>
                  <a:pt x="1653" y="1810"/>
                </a:lnTo>
                <a:lnTo>
                  <a:pt x="1666" y="1784"/>
                </a:lnTo>
                <a:lnTo>
                  <a:pt x="1678" y="1759"/>
                </a:lnTo>
                <a:lnTo>
                  <a:pt x="1692" y="1733"/>
                </a:lnTo>
                <a:lnTo>
                  <a:pt x="1692" y="1733"/>
                </a:lnTo>
                <a:lnTo>
                  <a:pt x="1701" y="1720"/>
                </a:lnTo>
                <a:lnTo>
                  <a:pt x="1710" y="1706"/>
                </a:lnTo>
                <a:lnTo>
                  <a:pt x="1732" y="1680"/>
                </a:lnTo>
                <a:lnTo>
                  <a:pt x="1751" y="1658"/>
                </a:lnTo>
                <a:lnTo>
                  <a:pt x="1757" y="1654"/>
                </a:lnTo>
                <a:lnTo>
                  <a:pt x="1762" y="1651"/>
                </a:lnTo>
                <a:lnTo>
                  <a:pt x="1762" y="1651"/>
                </a:lnTo>
                <a:close/>
                <a:moveTo>
                  <a:pt x="1260" y="1274"/>
                </a:moveTo>
                <a:lnTo>
                  <a:pt x="1260" y="1274"/>
                </a:lnTo>
                <a:lnTo>
                  <a:pt x="1261" y="1274"/>
                </a:lnTo>
                <a:lnTo>
                  <a:pt x="1261" y="1275"/>
                </a:lnTo>
                <a:lnTo>
                  <a:pt x="1260" y="1283"/>
                </a:lnTo>
                <a:lnTo>
                  <a:pt x="1250" y="1306"/>
                </a:lnTo>
                <a:lnTo>
                  <a:pt x="1238" y="1340"/>
                </a:lnTo>
                <a:lnTo>
                  <a:pt x="1233" y="1359"/>
                </a:lnTo>
                <a:lnTo>
                  <a:pt x="1229" y="1378"/>
                </a:lnTo>
                <a:lnTo>
                  <a:pt x="1229" y="1378"/>
                </a:lnTo>
                <a:lnTo>
                  <a:pt x="1224" y="1409"/>
                </a:lnTo>
                <a:lnTo>
                  <a:pt x="1219" y="1427"/>
                </a:lnTo>
                <a:lnTo>
                  <a:pt x="1216" y="1438"/>
                </a:lnTo>
                <a:lnTo>
                  <a:pt x="1216" y="1438"/>
                </a:lnTo>
                <a:lnTo>
                  <a:pt x="1143" y="1348"/>
                </a:lnTo>
                <a:lnTo>
                  <a:pt x="1143" y="1348"/>
                </a:lnTo>
                <a:lnTo>
                  <a:pt x="1140" y="1344"/>
                </a:lnTo>
                <a:lnTo>
                  <a:pt x="1140" y="1339"/>
                </a:lnTo>
                <a:lnTo>
                  <a:pt x="1142" y="1336"/>
                </a:lnTo>
                <a:lnTo>
                  <a:pt x="1143" y="1334"/>
                </a:lnTo>
                <a:lnTo>
                  <a:pt x="1150" y="1331"/>
                </a:lnTo>
                <a:lnTo>
                  <a:pt x="1151" y="1328"/>
                </a:lnTo>
                <a:lnTo>
                  <a:pt x="1151" y="1327"/>
                </a:lnTo>
                <a:lnTo>
                  <a:pt x="1151" y="1327"/>
                </a:lnTo>
                <a:lnTo>
                  <a:pt x="1153" y="1325"/>
                </a:lnTo>
                <a:lnTo>
                  <a:pt x="1154" y="1322"/>
                </a:lnTo>
                <a:lnTo>
                  <a:pt x="1167" y="1316"/>
                </a:lnTo>
                <a:lnTo>
                  <a:pt x="1202" y="1299"/>
                </a:lnTo>
                <a:lnTo>
                  <a:pt x="1239" y="1282"/>
                </a:lnTo>
                <a:lnTo>
                  <a:pt x="1260" y="1274"/>
                </a:lnTo>
                <a:lnTo>
                  <a:pt x="1260" y="1274"/>
                </a:lnTo>
                <a:close/>
                <a:moveTo>
                  <a:pt x="871" y="1226"/>
                </a:moveTo>
                <a:lnTo>
                  <a:pt x="905" y="1274"/>
                </a:lnTo>
                <a:lnTo>
                  <a:pt x="922" y="1309"/>
                </a:lnTo>
                <a:lnTo>
                  <a:pt x="922" y="1356"/>
                </a:lnTo>
                <a:lnTo>
                  <a:pt x="922" y="1356"/>
                </a:lnTo>
                <a:lnTo>
                  <a:pt x="909" y="1347"/>
                </a:lnTo>
                <a:lnTo>
                  <a:pt x="900" y="1340"/>
                </a:lnTo>
                <a:lnTo>
                  <a:pt x="892" y="1334"/>
                </a:lnTo>
                <a:lnTo>
                  <a:pt x="892" y="1334"/>
                </a:lnTo>
                <a:lnTo>
                  <a:pt x="835" y="1309"/>
                </a:lnTo>
                <a:lnTo>
                  <a:pt x="871" y="1226"/>
                </a:lnTo>
                <a:close/>
                <a:moveTo>
                  <a:pt x="827" y="1392"/>
                </a:moveTo>
                <a:lnTo>
                  <a:pt x="922" y="1430"/>
                </a:lnTo>
                <a:lnTo>
                  <a:pt x="922" y="1430"/>
                </a:lnTo>
                <a:lnTo>
                  <a:pt x="951" y="1454"/>
                </a:lnTo>
                <a:lnTo>
                  <a:pt x="978" y="1480"/>
                </a:lnTo>
                <a:lnTo>
                  <a:pt x="991" y="1494"/>
                </a:lnTo>
                <a:lnTo>
                  <a:pt x="1004" y="1508"/>
                </a:lnTo>
                <a:lnTo>
                  <a:pt x="1004" y="1508"/>
                </a:lnTo>
                <a:lnTo>
                  <a:pt x="1016" y="1523"/>
                </a:lnTo>
                <a:lnTo>
                  <a:pt x="1027" y="1539"/>
                </a:lnTo>
                <a:lnTo>
                  <a:pt x="1046" y="1570"/>
                </a:lnTo>
                <a:lnTo>
                  <a:pt x="1064" y="1603"/>
                </a:lnTo>
                <a:lnTo>
                  <a:pt x="1052" y="1655"/>
                </a:lnTo>
                <a:lnTo>
                  <a:pt x="1052" y="1655"/>
                </a:lnTo>
                <a:lnTo>
                  <a:pt x="1047" y="1643"/>
                </a:lnTo>
                <a:lnTo>
                  <a:pt x="1043" y="1629"/>
                </a:lnTo>
                <a:lnTo>
                  <a:pt x="1035" y="1612"/>
                </a:lnTo>
                <a:lnTo>
                  <a:pt x="1035" y="1612"/>
                </a:lnTo>
                <a:lnTo>
                  <a:pt x="1027" y="1601"/>
                </a:lnTo>
                <a:lnTo>
                  <a:pt x="1018" y="1586"/>
                </a:lnTo>
                <a:lnTo>
                  <a:pt x="988" y="1551"/>
                </a:lnTo>
                <a:lnTo>
                  <a:pt x="956" y="1514"/>
                </a:lnTo>
                <a:lnTo>
                  <a:pt x="939" y="1497"/>
                </a:lnTo>
                <a:lnTo>
                  <a:pt x="922" y="1482"/>
                </a:lnTo>
                <a:lnTo>
                  <a:pt x="922" y="1482"/>
                </a:lnTo>
                <a:lnTo>
                  <a:pt x="906" y="1469"/>
                </a:lnTo>
                <a:lnTo>
                  <a:pt x="889" y="1457"/>
                </a:lnTo>
                <a:lnTo>
                  <a:pt x="858" y="1437"/>
                </a:lnTo>
                <a:lnTo>
                  <a:pt x="827" y="1416"/>
                </a:lnTo>
                <a:lnTo>
                  <a:pt x="827" y="139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3"/>
          <p:cNvSpPr>
            <a:spLocks noEditPoints="1"/>
          </p:cNvSpPr>
          <p:nvPr/>
        </p:nvSpPr>
        <p:spPr bwMode="auto">
          <a:xfrm>
            <a:off x="8362823" y="2585925"/>
            <a:ext cx="615045" cy="1791769"/>
          </a:xfrm>
          <a:custGeom>
            <a:avLst/>
            <a:gdLst>
              <a:gd name="T0" fmla="*/ 744 w 924"/>
              <a:gd name="T1" fmla="*/ 1704 h 2686"/>
              <a:gd name="T2" fmla="*/ 792 w 924"/>
              <a:gd name="T3" fmla="*/ 1576 h 2686"/>
              <a:gd name="T4" fmla="*/ 792 w 924"/>
              <a:gd name="T5" fmla="*/ 1455 h 2686"/>
              <a:gd name="T6" fmla="*/ 862 w 924"/>
              <a:gd name="T7" fmla="*/ 1295 h 2686"/>
              <a:gd name="T8" fmla="*/ 815 w 924"/>
              <a:gd name="T9" fmla="*/ 1197 h 2686"/>
              <a:gd name="T10" fmla="*/ 730 w 924"/>
              <a:gd name="T11" fmla="*/ 1022 h 2686"/>
              <a:gd name="T12" fmla="*/ 862 w 924"/>
              <a:gd name="T13" fmla="*/ 1061 h 2686"/>
              <a:gd name="T14" fmla="*/ 907 w 924"/>
              <a:gd name="T15" fmla="*/ 1050 h 2686"/>
              <a:gd name="T16" fmla="*/ 918 w 924"/>
              <a:gd name="T17" fmla="*/ 989 h 2686"/>
              <a:gd name="T18" fmla="*/ 890 w 924"/>
              <a:gd name="T19" fmla="*/ 861 h 2686"/>
              <a:gd name="T20" fmla="*/ 862 w 924"/>
              <a:gd name="T21" fmla="*/ 747 h 2686"/>
              <a:gd name="T22" fmla="*/ 786 w 924"/>
              <a:gd name="T23" fmla="*/ 585 h 2686"/>
              <a:gd name="T24" fmla="*/ 564 w 924"/>
              <a:gd name="T25" fmla="*/ 398 h 2686"/>
              <a:gd name="T26" fmla="*/ 622 w 924"/>
              <a:gd name="T27" fmla="*/ 313 h 2686"/>
              <a:gd name="T28" fmla="*/ 598 w 924"/>
              <a:gd name="T29" fmla="*/ 245 h 2686"/>
              <a:gd name="T30" fmla="*/ 693 w 924"/>
              <a:gd name="T31" fmla="*/ 200 h 2686"/>
              <a:gd name="T32" fmla="*/ 588 w 924"/>
              <a:gd name="T33" fmla="*/ 108 h 2686"/>
              <a:gd name="T34" fmla="*/ 496 w 924"/>
              <a:gd name="T35" fmla="*/ 0 h 2686"/>
              <a:gd name="T36" fmla="*/ 326 w 924"/>
              <a:gd name="T37" fmla="*/ 91 h 2686"/>
              <a:gd name="T38" fmla="*/ 341 w 924"/>
              <a:gd name="T39" fmla="*/ 263 h 2686"/>
              <a:gd name="T40" fmla="*/ 360 w 924"/>
              <a:gd name="T41" fmla="*/ 313 h 2686"/>
              <a:gd name="T42" fmla="*/ 168 w 924"/>
              <a:gd name="T43" fmla="*/ 443 h 2686"/>
              <a:gd name="T44" fmla="*/ 48 w 924"/>
              <a:gd name="T45" fmla="*/ 657 h 2686"/>
              <a:gd name="T46" fmla="*/ 13 w 924"/>
              <a:gd name="T47" fmla="*/ 775 h 2686"/>
              <a:gd name="T48" fmla="*/ 87 w 924"/>
              <a:gd name="T49" fmla="*/ 935 h 2686"/>
              <a:gd name="T50" fmla="*/ 62 w 924"/>
              <a:gd name="T51" fmla="*/ 978 h 2686"/>
              <a:gd name="T52" fmla="*/ 50 w 924"/>
              <a:gd name="T53" fmla="*/ 1065 h 2686"/>
              <a:gd name="T54" fmla="*/ 115 w 924"/>
              <a:gd name="T55" fmla="*/ 1278 h 2686"/>
              <a:gd name="T56" fmla="*/ 134 w 924"/>
              <a:gd name="T57" fmla="*/ 1532 h 2686"/>
              <a:gd name="T58" fmla="*/ 106 w 924"/>
              <a:gd name="T59" fmla="*/ 1659 h 2686"/>
              <a:gd name="T60" fmla="*/ 110 w 924"/>
              <a:gd name="T61" fmla="*/ 1762 h 2686"/>
              <a:gd name="T62" fmla="*/ 34 w 924"/>
              <a:gd name="T63" fmla="*/ 2087 h 2686"/>
              <a:gd name="T64" fmla="*/ 138 w 924"/>
              <a:gd name="T65" fmla="*/ 2173 h 2686"/>
              <a:gd name="T66" fmla="*/ 86 w 924"/>
              <a:gd name="T67" fmla="*/ 2246 h 2686"/>
              <a:gd name="T68" fmla="*/ 50 w 924"/>
              <a:gd name="T69" fmla="*/ 2351 h 2686"/>
              <a:gd name="T70" fmla="*/ 115 w 924"/>
              <a:gd name="T71" fmla="*/ 2411 h 2686"/>
              <a:gd name="T72" fmla="*/ 318 w 924"/>
              <a:gd name="T73" fmla="*/ 2399 h 2686"/>
              <a:gd name="T74" fmla="*/ 337 w 924"/>
              <a:gd name="T75" fmla="*/ 2686 h 2686"/>
              <a:gd name="T76" fmla="*/ 405 w 924"/>
              <a:gd name="T77" fmla="*/ 2532 h 2686"/>
              <a:gd name="T78" fmla="*/ 439 w 924"/>
              <a:gd name="T79" fmla="*/ 2458 h 2686"/>
              <a:gd name="T80" fmla="*/ 478 w 924"/>
              <a:gd name="T81" fmla="*/ 2390 h 2686"/>
              <a:gd name="T82" fmla="*/ 519 w 924"/>
              <a:gd name="T83" fmla="*/ 2201 h 2686"/>
              <a:gd name="T84" fmla="*/ 574 w 924"/>
              <a:gd name="T85" fmla="*/ 2171 h 2686"/>
              <a:gd name="T86" fmla="*/ 586 w 924"/>
              <a:gd name="T87" fmla="*/ 1914 h 2686"/>
              <a:gd name="T88" fmla="*/ 733 w 924"/>
              <a:gd name="T89" fmla="*/ 1893 h 2686"/>
              <a:gd name="T90" fmla="*/ 769 w 924"/>
              <a:gd name="T91" fmla="*/ 1821 h 2686"/>
              <a:gd name="T92" fmla="*/ 485 w 924"/>
              <a:gd name="T93" fmla="*/ 2286 h 2686"/>
              <a:gd name="T94" fmla="*/ 462 w 924"/>
              <a:gd name="T95" fmla="*/ 2394 h 2686"/>
              <a:gd name="T96" fmla="*/ 281 w 924"/>
              <a:gd name="T97" fmla="*/ 2184 h 2686"/>
              <a:gd name="T98" fmla="*/ 267 w 924"/>
              <a:gd name="T99" fmla="*/ 2379 h 2686"/>
              <a:gd name="T100" fmla="*/ 222 w 924"/>
              <a:gd name="T101" fmla="*/ 2348 h 2686"/>
              <a:gd name="T102" fmla="*/ 242 w 924"/>
              <a:gd name="T103" fmla="*/ 2301 h 2686"/>
              <a:gd name="T104" fmla="*/ 268 w 924"/>
              <a:gd name="T105" fmla="*/ 2247 h 2686"/>
              <a:gd name="T106" fmla="*/ 422 w 924"/>
              <a:gd name="T107" fmla="*/ 2196 h 2686"/>
              <a:gd name="T108" fmla="*/ 371 w 924"/>
              <a:gd name="T109" fmla="*/ 2624 h 2686"/>
              <a:gd name="T110" fmla="*/ 616 w 924"/>
              <a:gd name="T111" fmla="*/ 1438 h 2686"/>
              <a:gd name="T112" fmla="*/ 598 w 924"/>
              <a:gd name="T113" fmla="*/ 1548 h 2686"/>
              <a:gd name="T114" fmla="*/ 571 w 924"/>
              <a:gd name="T115" fmla="*/ 1602 h 2686"/>
              <a:gd name="T116" fmla="*/ 530 w 924"/>
              <a:gd name="T117" fmla="*/ 1489 h 2686"/>
              <a:gd name="T118" fmla="*/ 616 w 924"/>
              <a:gd name="T119" fmla="*/ 1438 h 2686"/>
              <a:gd name="T120" fmla="*/ 598 w 924"/>
              <a:gd name="T121" fmla="*/ 1881 h 2686"/>
              <a:gd name="T122" fmla="*/ 571 w 924"/>
              <a:gd name="T123" fmla="*/ 1862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4" h="2686">
                <a:moveTo>
                  <a:pt x="730" y="1751"/>
                </a:moveTo>
                <a:lnTo>
                  <a:pt x="730" y="1751"/>
                </a:lnTo>
                <a:lnTo>
                  <a:pt x="732" y="1726"/>
                </a:lnTo>
                <a:lnTo>
                  <a:pt x="732" y="1707"/>
                </a:lnTo>
                <a:lnTo>
                  <a:pt x="732" y="1695"/>
                </a:lnTo>
                <a:lnTo>
                  <a:pt x="732" y="1695"/>
                </a:lnTo>
                <a:lnTo>
                  <a:pt x="730" y="1693"/>
                </a:lnTo>
                <a:lnTo>
                  <a:pt x="730" y="1693"/>
                </a:lnTo>
                <a:lnTo>
                  <a:pt x="732" y="1695"/>
                </a:lnTo>
                <a:lnTo>
                  <a:pt x="732" y="1695"/>
                </a:lnTo>
                <a:lnTo>
                  <a:pt x="744" y="1704"/>
                </a:lnTo>
                <a:lnTo>
                  <a:pt x="766" y="1715"/>
                </a:lnTo>
                <a:lnTo>
                  <a:pt x="777" y="1720"/>
                </a:lnTo>
                <a:lnTo>
                  <a:pt x="788" y="1723"/>
                </a:lnTo>
                <a:lnTo>
                  <a:pt x="795" y="1724"/>
                </a:lnTo>
                <a:lnTo>
                  <a:pt x="797" y="1723"/>
                </a:lnTo>
                <a:lnTo>
                  <a:pt x="798" y="1723"/>
                </a:lnTo>
                <a:lnTo>
                  <a:pt x="798" y="1723"/>
                </a:lnTo>
                <a:lnTo>
                  <a:pt x="800" y="1712"/>
                </a:lnTo>
                <a:lnTo>
                  <a:pt x="800" y="1692"/>
                </a:lnTo>
                <a:lnTo>
                  <a:pt x="797" y="1634"/>
                </a:lnTo>
                <a:lnTo>
                  <a:pt x="792" y="1576"/>
                </a:lnTo>
                <a:lnTo>
                  <a:pt x="789" y="1554"/>
                </a:lnTo>
                <a:lnTo>
                  <a:pt x="788" y="1540"/>
                </a:lnTo>
                <a:lnTo>
                  <a:pt x="788" y="1540"/>
                </a:lnTo>
                <a:lnTo>
                  <a:pt x="783" y="1521"/>
                </a:lnTo>
                <a:lnTo>
                  <a:pt x="780" y="1503"/>
                </a:lnTo>
                <a:lnTo>
                  <a:pt x="780" y="1486"/>
                </a:lnTo>
                <a:lnTo>
                  <a:pt x="780" y="1479"/>
                </a:lnTo>
                <a:lnTo>
                  <a:pt x="781" y="1476"/>
                </a:lnTo>
                <a:lnTo>
                  <a:pt x="781" y="1476"/>
                </a:lnTo>
                <a:lnTo>
                  <a:pt x="784" y="1470"/>
                </a:lnTo>
                <a:lnTo>
                  <a:pt x="792" y="1455"/>
                </a:lnTo>
                <a:lnTo>
                  <a:pt x="809" y="1410"/>
                </a:lnTo>
                <a:lnTo>
                  <a:pt x="828" y="1363"/>
                </a:lnTo>
                <a:lnTo>
                  <a:pt x="839" y="1334"/>
                </a:lnTo>
                <a:lnTo>
                  <a:pt x="839" y="1334"/>
                </a:lnTo>
                <a:lnTo>
                  <a:pt x="842" y="1329"/>
                </a:lnTo>
                <a:lnTo>
                  <a:pt x="845" y="1324"/>
                </a:lnTo>
                <a:lnTo>
                  <a:pt x="853" y="1317"/>
                </a:lnTo>
                <a:lnTo>
                  <a:pt x="857" y="1312"/>
                </a:lnTo>
                <a:lnTo>
                  <a:pt x="859" y="1307"/>
                </a:lnTo>
                <a:lnTo>
                  <a:pt x="860" y="1301"/>
                </a:lnTo>
                <a:lnTo>
                  <a:pt x="862" y="1295"/>
                </a:lnTo>
                <a:lnTo>
                  <a:pt x="862" y="1295"/>
                </a:lnTo>
                <a:lnTo>
                  <a:pt x="860" y="1287"/>
                </a:lnTo>
                <a:lnTo>
                  <a:pt x="857" y="1282"/>
                </a:lnTo>
                <a:lnTo>
                  <a:pt x="851" y="1272"/>
                </a:lnTo>
                <a:lnTo>
                  <a:pt x="843" y="1264"/>
                </a:lnTo>
                <a:lnTo>
                  <a:pt x="840" y="1259"/>
                </a:lnTo>
                <a:lnTo>
                  <a:pt x="839" y="1255"/>
                </a:lnTo>
                <a:lnTo>
                  <a:pt x="839" y="1255"/>
                </a:lnTo>
                <a:lnTo>
                  <a:pt x="828" y="1225"/>
                </a:lnTo>
                <a:lnTo>
                  <a:pt x="815" y="1197"/>
                </a:lnTo>
                <a:lnTo>
                  <a:pt x="815" y="1197"/>
                </a:lnTo>
                <a:lnTo>
                  <a:pt x="808" y="1186"/>
                </a:lnTo>
                <a:lnTo>
                  <a:pt x="797" y="1174"/>
                </a:lnTo>
                <a:lnTo>
                  <a:pt x="781" y="1157"/>
                </a:lnTo>
                <a:lnTo>
                  <a:pt x="730" y="1118"/>
                </a:lnTo>
                <a:lnTo>
                  <a:pt x="730" y="1118"/>
                </a:lnTo>
                <a:lnTo>
                  <a:pt x="730" y="1103"/>
                </a:lnTo>
                <a:lnTo>
                  <a:pt x="730" y="1072"/>
                </a:lnTo>
                <a:lnTo>
                  <a:pt x="730" y="1072"/>
                </a:lnTo>
                <a:lnTo>
                  <a:pt x="730" y="1056"/>
                </a:lnTo>
                <a:lnTo>
                  <a:pt x="730" y="1037"/>
                </a:lnTo>
                <a:lnTo>
                  <a:pt x="730" y="1022"/>
                </a:lnTo>
                <a:lnTo>
                  <a:pt x="730" y="1016"/>
                </a:lnTo>
                <a:lnTo>
                  <a:pt x="730" y="1016"/>
                </a:lnTo>
                <a:lnTo>
                  <a:pt x="741" y="975"/>
                </a:lnTo>
                <a:lnTo>
                  <a:pt x="741" y="975"/>
                </a:lnTo>
                <a:lnTo>
                  <a:pt x="772" y="999"/>
                </a:lnTo>
                <a:lnTo>
                  <a:pt x="797" y="1017"/>
                </a:lnTo>
                <a:lnTo>
                  <a:pt x="815" y="1033"/>
                </a:lnTo>
                <a:lnTo>
                  <a:pt x="815" y="1033"/>
                </a:lnTo>
                <a:lnTo>
                  <a:pt x="823" y="1039"/>
                </a:lnTo>
                <a:lnTo>
                  <a:pt x="834" y="1045"/>
                </a:lnTo>
                <a:lnTo>
                  <a:pt x="862" y="1061"/>
                </a:lnTo>
                <a:lnTo>
                  <a:pt x="874" y="1067"/>
                </a:lnTo>
                <a:lnTo>
                  <a:pt x="887" y="1072"/>
                </a:lnTo>
                <a:lnTo>
                  <a:pt x="896" y="1073"/>
                </a:lnTo>
                <a:lnTo>
                  <a:pt x="899" y="1073"/>
                </a:lnTo>
                <a:lnTo>
                  <a:pt x="901" y="1072"/>
                </a:lnTo>
                <a:lnTo>
                  <a:pt x="901" y="1072"/>
                </a:lnTo>
                <a:lnTo>
                  <a:pt x="904" y="1068"/>
                </a:lnTo>
                <a:lnTo>
                  <a:pt x="905" y="1065"/>
                </a:lnTo>
                <a:lnTo>
                  <a:pt x="907" y="1058"/>
                </a:lnTo>
                <a:lnTo>
                  <a:pt x="907" y="1050"/>
                </a:lnTo>
                <a:lnTo>
                  <a:pt x="907" y="1050"/>
                </a:lnTo>
                <a:lnTo>
                  <a:pt x="910" y="1050"/>
                </a:lnTo>
                <a:lnTo>
                  <a:pt x="913" y="1050"/>
                </a:lnTo>
                <a:lnTo>
                  <a:pt x="916" y="1048"/>
                </a:lnTo>
                <a:lnTo>
                  <a:pt x="919" y="1047"/>
                </a:lnTo>
                <a:lnTo>
                  <a:pt x="922" y="1042"/>
                </a:lnTo>
                <a:lnTo>
                  <a:pt x="924" y="1036"/>
                </a:lnTo>
                <a:lnTo>
                  <a:pt x="924" y="1027"/>
                </a:lnTo>
                <a:lnTo>
                  <a:pt x="924" y="1027"/>
                </a:lnTo>
                <a:lnTo>
                  <a:pt x="922" y="1009"/>
                </a:lnTo>
                <a:lnTo>
                  <a:pt x="921" y="999"/>
                </a:lnTo>
                <a:lnTo>
                  <a:pt x="918" y="989"/>
                </a:lnTo>
                <a:lnTo>
                  <a:pt x="913" y="980"/>
                </a:lnTo>
                <a:lnTo>
                  <a:pt x="913" y="980"/>
                </a:lnTo>
                <a:lnTo>
                  <a:pt x="905" y="969"/>
                </a:lnTo>
                <a:lnTo>
                  <a:pt x="901" y="960"/>
                </a:lnTo>
                <a:lnTo>
                  <a:pt x="896" y="946"/>
                </a:lnTo>
                <a:lnTo>
                  <a:pt x="896" y="946"/>
                </a:lnTo>
                <a:lnTo>
                  <a:pt x="896" y="937"/>
                </a:lnTo>
                <a:lnTo>
                  <a:pt x="896" y="913"/>
                </a:lnTo>
                <a:lnTo>
                  <a:pt x="894" y="887"/>
                </a:lnTo>
                <a:lnTo>
                  <a:pt x="893" y="873"/>
                </a:lnTo>
                <a:lnTo>
                  <a:pt x="890" y="861"/>
                </a:lnTo>
                <a:lnTo>
                  <a:pt x="890" y="861"/>
                </a:lnTo>
                <a:lnTo>
                  <a:pt x="877" y="822"/>
                </a:lnTo>
                <a:lnTo>
                  <a:pt x="873" y="803"/>
                </a:lnTo>
                <a:lnTo>
                  <a:pt x="873" y="803"/>
                </a:lnTo>
                <a:lnTo>
                  <a:pt x="874" y="800"/>
                </a:lnTo>
                <a:lnTo>
                  <a:pt x="876" y="795"/>
                </a:lnTo>
                <a:lnTo>
                  <a:pt x="877" y="789"/>
                </a:lnTo>
                <a:lnTo>
                  <a:pt x="877" y="781"/>
                </a:lnTo>
                <a:lnTo>
                  <a:pt x="874" y="772"/>
                </a:lnTo>
                <a:lnTo>
                  <a:pt x="870" y="760"/>
                </a:lnTo>
                <a:lnTo>
                  <a:pt x="862" y="747"/>
                </a:lnTo>
                <a:lnTo>
                  <a:pt x="862" y="747"/>
                </a:lnTo>
                <a:lnTo>
                  <a:pt x="840" y="721"/>
                </a:lnTo>
                <a:lnTo>
                  <a:pt x="823" y="699"/>
                </a:lnTo>
                <a:lnTo>
                  <a:pt x="815" y="688"/>
                </a:lnTo>
                <a:lnTo>
                  <a:pt x="809" y="679"/>
                </a:lnTo>
                <a:lnTo>
                  <a:pt x="806" y="670"/>
                </a:lnTo>
                <a:lnTo>
                  <a:pt x="805" y="662"/>
                </a:lnTo>
                <a:lnTo>
                  <a:pt x="805" y="662"/>
                </a:lnTo>
                <a:lnTo>
                  <a:pt x="801" y="639"/>
                </a:lnTo>
                <a:lnTo>
                  <a:pt x="795" y="612"/>
                </a:lnTo>
                <a:lnTo>
                  <a:pt x="786" y="585"/>
                </a:lnTo>
                <a:lnTo>
                  <a:pt x="781" y="574"/>
                </a:lnTo>
                <a:lnTo>
                  <a:pt x="775" y="564"/>
                </a:lnTo>
                <a:lnTo>
                  <a:pt x="775" y="564"/>
                </a:lnTo>
                <a:lnTo>
                  <a:pt x="767" y="555"/>
                </a:lnTo>
                <a:lnTo>
                  <a:pt x="753" y="541"/>
                </a:lnTo>
                <a:lnTo>
                  <a:pt x="718" y="510"/>
                </a:lnTo>
                <a:lnTo>
                  <a:pt x="673" y="473"/>
                </a:lnTo>
                <a:lnTo>
                  <a:pt x="594" y="445"/>
                </a:lnTo>
                <a:lnTo>
                  <a:pt x="564" y="415"/>
                </a:lnTo>
                <a:lnTo>
                  <a:pt x="564" y="398"/>
                </a:lnTo>
                <a:lnTo>
                  <a:pt x="564" y="398"/>
                </a:lnTo>
                <a:lnTo>
                  <a:pt x="578" y="400"/>
                </a:lnTo>
                <a:lnTo>
                  <a:pt x="589" y="402"/>
                </a:lnTo>
                <a:lnTo>
                  <a:pt x="598" y="398"/>
                </a:lnTo>
                <a:lnTo>
                  <a:pt x="598" y="398"/>
                </a:lnTo>
                <a:lnTo>
                  <a:pt x="602" y="397"/>
                </a:lnTo>
                <a:lnTo>
                  <a:pt x="603" y="394"/>
                </a:lnTo>
                <a:lnTo>
                  <a:pt x="606" y="384"/>
                </a:lnTo>
                <a:lnTo>
                  <a:pt x="611" y="357"/>
                </a:lnTo>
                <a:lnTo>
                  <a:pt x="616" y="329"/>
                </a:lnTo>
                <a:lnTo>
                  <a:pt x="619" y="319"/>
                </a:lnTo>
                <a:lnTo>
                  <a:pt x="622" y="313"/>
                </a:lnTo>
                <a:lnTo>
                  <a:pt x="622" y="313"/>
                </a:lnTo>
                <a:lnTo>
                  <a:pt x="625" y="310"/>
                </a:lnTo>
                <a:lnTo>
                  <a:pt x="625" y="305"/>
                </a:lnTo>
                <a:lnTo>
                  <a:pt x="625" y="299"/>
                </a:lnTo>
                <a:lnTo>
                  <a:pt x="622" y="291"/>
                </a:lnTo>
                <a:lnTo>
                  <a:pt x="617" y="277"/>
                </a:lnTo>
                <a:lnTo>
                  <a:pt x="611" y="268"/>
                </a:lnTo>
                <a:lnTo>
                  <a:pt x="611" y="268"/>
                </a:lnTo>
                <a:lnTo>
                  <a:pt x="603" y="257"/>
                </a:lnTo>
                <a:lnTo>
                  <a:pt x="598" y="245"/>
                </a:lnTo>
                <a:lnTo>
                  <a:pt x="598" y="245"/>
                </a:lnTo>
                <a:lnTo>
                  <a:pt x="597" y="237"/>
                </a:lnTo>
                <a:lnTo>
                  <a:pt x="597" y="229"/>
                </a:lnTo>
                <a:lnTo>
                  <a:pt x="598" y="222"/>
                </a:lnTo>
                <a:lnTo>
                  <a:pt x="628" y="228"/>
                </a:lnTo>
                <a:lnTo>
                  <a:pt x="628" y="211"/>
                </a:lnTo>
                <a:lnTo>
                  <a:pt x="645" y="211"/>
                </a:lnTo>
                <a:lnTo>
                  <a:pt x="645" y="211"/>
                </a:lnTo>
                <a:lnTo>
                  <a:pt x="654" y="211"/>
                </a:lnTo>
                <a:lnTo>
                  <a:pt x="673" y="208"/>
                </a:lnTo>
                <a:lnTo>
                  <a:pt x="684" y="205"/>
                </a:lnTo>
                <a:lnTo>
                  <a:pt x="693" y="200"/>
                </a:lnTo>
                <a:lnTo>
                  <a:pt x="699" y="195"/>
                </a:lnTo>
                <a:lnTo>
                  <a:pt x="701" y="192"/>
                </a:lnTo>
                <a:lnTo>
                  <a:pt x="702" y="187"/>
                </a:lnTo>
                <a:lnTo>
                  <a:pt x="702" y="187"/>
                </a:lnTo>
                <a:lnTo>
                  <a:pt x="701" y="184"/>
                </a:lnTo>
                <a:lnTo>
                  <a:pt x="696" y="178"/>
                </a:lnTo>
                <a:lnTo>
                  <a:pt x="684" y="167"/>
                </a:lnTo>
                <a:lnTo>
                  <a:pt x="665" y="153"/>
                </a:lnTo>
                <a:lnTo>
                  <a:pt x="645" y="141"/>
                </a:lnTo>
                <a:lnTo>
                  <a:pt x="605" y="118"/>
                </a:lnTo>
                <a:lnTo>
                  <a:pt x="588" y="108"/>
                </a:lnTo>
                <a:lnTo>
                  <a:pt x="588" y="108"/>
                </a:lnTo>
                <a:lnTo>
                  <a:pt x="581" y="85"/>
                </a:lnTo>
                <a:lnTo>
                  <a:pt x="575" y="63"/>
                </a:lnTo>
                <a:lnTo>
                  <a:pt x="571" y="54"/>
                </a:lnTo>
                <a:lnTo>
                  <a:pt x="564" y="45"/>
                </a:lnTo>
                <a:lnTo>
                  <a:pt x="564" y="45"/>
                </a:lnTo>
                <a:lnTo>
                  <a:pt x="558" y="37"/>
                </a:lnTo>
                <a:lnTo>
                  <a:pt x="549" y="29"/>
                </a:lnTo>
                <a:lnTo>
                  <a:pt x="526" y="15"/>
                </a:lnTo>
                <a:lnTo>
                  <a:pt x="505" y="4"/>
                </a:lnTo>
                <a:lnTo>
                  <a:pt x="496" y="0"/>
                </a:lnTo>
                <a:lnTo>
                  <a:pt x="445" y="0"/>
                </a:lnTo>
                <a:lnTo>
                  <a:pt x="400" y="11"/>
                </a:lnTo>
                <a:lnTo>
                  <a:pt x="400" y="11"/>
                </a:lnTo>
                <a:lnTo>
                  <a:pt x="388" y="22"/>
                </a:lnTo>
                <a:lnTo>
                  <a:pt x="363" y="45"/>
                </a:lnTo>
                <a:lnTo>
                  <a:pt x="349" y="57"/>
                </a:lnTo>
                <a:lnTo>
                  <a:pt x="337" y="71"/>
                </a:lnTo>
                <a:lnTo>
                  <a:pt x="329" y="82"/>
                </a:lnTo>
                <a:lnTo>
                  <a:pt x="326" y="87"/>
                </a:lnTo>
                <a:lnTo>
                  <a:pt x="326" y="91"/>
                </a:lnTo>
                <a:lnTo>
                  <a:pt x="326" y="91"/>
                </a:lnTo>
                <a:lnTo>
                  <a:pt x="327" y="108"/>
                </a:lnTo>
                <a:lnTo>
                  <a:pt x="330" y="132"/>
                </a:lnTo>
                <a:lnTo>
                  <a:pt x="333" y="152"/>
                </a:lnTo>
                <a:lnTo>
                  <a:pt x="337" y="166"/>
                </a:lnTo>
                <a:lnTo>
                  <a:pt x="337" y="166"/>
                </a:lnTo>
                <a:lnTo>
                  <a:pt x="338" y="170"/>
                </a:lnTo>
                <a:lnTo>
                  <a:pt x="338" y="180"/>
                </a:lnTo>
                <a:lnTo>
                  <a:pt x="338" y="203"/>
                </a:lnTo>
                <a:lnTo>
                  <a:pt x="337" y="234"/>
                </a:lnTo>
                <a:lnTo>
                  <a:pt x="337" y="234"/>
                </a:lnTo>
                <a:lnTo>
                  <a:pt x="341" y="263"/>
                </a:lnTo>
                <a:lnTo>
                  <a:pt x="343" y="285"/>
                </a:lnTo>
                <a:lnTo>
                  <a:pt x="343" y="296"/>
                </a:lnTo>
                <a:lnTo>
                  <a:pt x="343" y="296"/>
                </a:lnTo>
                <a:lnTo>
                  <a:pt x="343" y="298"/>
                </a:lnTo>
                <a:lnTo>
                  <a:pt x="344" y="299"/>
                </a:lnTo>
                <a:lnTo>
                  <a:pt x="347" y="301"/>
                </a:lnTo>
                <a:lnTo>
                  <a:pt x="354" y="302"/>
                </a:lnTo>
                <a:lnTo>
                  <a:pt x="354" y="302"/>
                </a:lnTo>
                <a:lnTo>
                  <a:pt x="357" y="307"/>
                </a:lnTo>
                <a:lnTo>
                  <a:pt x="358" y="310"/>
                </a:lnTo>
                <a:lnTo>
                  <a:pt x="360" y="313"/>
                </a:lnTo>
                <a:lnTo>
                  <a:pt x="360" y="313"/>
                </a:lnTo>
                <a:lnTo>
                  <a:pt x="363" y="332"/>
                </a:lnTo>
                <a:lnTo>
                  <a:pt x="366" y="347"/>
                </a:lnTo>
                <a:lnTo>
                  <a:pt x="320" y="394"/>
                </a:lnTo>
                <a:lnTo>
                  <a:pt x="320" y="394"/>
                </a:lnTo>
                <a:lnTo>
                  <a:pt x="299" y="397"/>
                </a:lnTo>
                <a:lnTo>
                  <a:pt x="251" y="409"/>
                </a:lnTo>
                <a:lnTo>
                  <a:pt x="225" y="417"/>
                </a:lnTo>
                <a:lnTo>
                  <a:pt x="199" y="426"/>
                </a:lnTo>
                <a:lnTo>
                  <a:pt x="177" y="439"/>
                </a:lnTo>
                <a:lnTo>
                  <a:pt x="168" y="443"/>
                </a:lnTo>
                <a:lnTo>
                  <a:pt x="160" y="451"/>
                </a:lnTo>
                <a:lnTo>
                  <a:pt x="160" y="451"/>
                </a:lnTo>
                <a:lnTo>
                  <a:pt x="141" y="473"/>
                </a:lnTo>
                <a:lnTo>
                  <a:pt x="127" y="490"/>
                </a:lnTo>
                <a:lnTo>
                  <a:pt x="117" y="510"/>
                </a:lnTo>
                <a:lnTo>
                  <a:pt x="104" y="536"/>
                </a:lnTo>
                <a:lnTo>
                  <a:pt x="104" y="536"/>
                </a:lnTo>
                <a:lnTo>
                  <a:pt x="87" y="572"/>
                </a:lnTo>
                <a:lnTo>
                  <a:pt x="69" y="609"/>
                </a:lnTo>
                <a:lnTo>
                  <a:pt x="53" y="643"/>
                </a:lnTo>
                <a:lnTo>
                  <a:pt x="48" y="657"/>
                </a:lnTo>
                <a:lnTo>
                  <a:pt x="47" y="667"/>
                </a:lnTo>
                <a:lnTo>
                  <a:pt x="47" y="667"/>
                </a:lnTo>
                <a:lnTo>
                  <a:pt x="47" y="682"/>
                </a:lnTo>
                <a:lnTo>
                  <a:pt x="48" y="696"/>
                </a:lnTo>
                <a:lnTo>
                  <a:pt x="48" y="702"/>
                </a:lnTo>
                <a:lnTo>
                  <a:pt x="47" y="710"/>
                </a:lnTo>
                <a:lnTo>
                  <a:pt x="45" y="716"/>
                </a:lnTo>
                <a:lnTo>
                  <a:pt x="41" y="724"/>
                </a:lnTo>
                <a:lnTo>
                  <a:pt x="41" y="724"/>
                </a:lnTo>
                <a:lnTo>
                  <a:pt x="28" y="746"/>
                </a:lnTo>
                <a:lnTo>
                  <a:pt x="13" y="775"/>
                </a:lnTo>
                <a:lnTo>
                  <a:pt x="8" y="789"/>
                </a:lnTo>
                <a:lnTo>
                  <a:pt x="3" y="803"/>
                </a:lnTo>
                <a:lnTo>
                  <a:pt x="0" y="814"/>
                </a:lnTo>
                <a:lnTo>
                  <a:pt x="0" y="822"/>
                </a:lnTo>
                <a:lnTo>
                  <a:pt x="0" y="822"/>
                </a:lnTo>
                <a:lnTo>
                  <a:pt x="3" y="826"/>
                </a:lnTo>
                <a:lnTo>
                  <a:pt x="8" y="831"/>
                </a:lnTo>
                <a:lnTo>
                  <a:pt x="17" y="840"/>
                </a:lnTo>
                <a:lnTo>
                  <a:pt x="30" y="850"/>
                </a:lnTo>
                <a:lnTo>
                  <a:pt x="53" y="850"/>
                </a:lnTo>
                <a:lnTo>
                  <a:pt x="87" y="935"/>
                </a:lnTo>
                <a:lnTo>
                  <a:pt x="87" y="935"/>
                </a:lnTo>
                <a:lnTo>
                  <a:pt x="70" y="943"/>
                </a:lnTo>
                <a:lnTo>
                  <a:pt x="58" y="949"/>
                </a:lnTo>
                <a:lnTo>
                  <a:pt x="53" y="952"/>
                </a:lnTo>
                <a:lnTo>
                  <a:pt x="53" y="952"/>
                </a:lnTo>
                <a:lnTo>
                  <a:pt x="51" y="957"/>
                </a:lnTo>
                <a:lnTo>
                  <a:pt x="53" y="963"/>
                </a:lnTo>
                <a:lnTo>
                  <a:pt x="55" y="971"/>
                </a:lnTo>
                <a:lnTo>
                  <a:pt x="58" y="975"/>
                </a:lnTo>
                <a:lnTo>
                  <a:pt x="58" y="975"/>
                </a:lnTo>
                <a:lnTo>
                  <a:pt x="62" y="978"/>
                </a:lnTo>
                <a:lnTo>
                  <a:pt x="65" y="985"/>
                </a:lnTo>
                <a:lnTo>
                  <a:pt x="70" y="992"/>
                </a:lnTo>
                <a:lnTo>
                  <a:pt x="75" y="1016"/>
                </a:lnTo>
                <a:lnTo>
                  <a:pt x="75" y="1016"/>
                </a:lnTo>
                <a:lnTo>
                  <a:pt x="58" y="1040"/>
                </a:lnTo>
                <a:lnTo>
                  <a:pt x="48" y="1058"/>
                </a:lnTo>
                <a:lnTo>
                  <a:pt x="45" y="1064"/>
                </a:lnTo>
                <a:lnTo>
                  <a:pt x="45" y="1065"/>
                </a:lnTo>
                <a:lnTo>
                  <a:pt x="47" y="1067"/>
                </a:lnTo>
                <a:lnTo>
                  <a:pt x="47" y="1067"/>
                </a:lnTo>
                <a:lnTo>
                  <a:pt x="50" y="1065"/>
                </a:lnTo>
                <a:lnTo>
                  <a:pt x="55" y="1061"/>
                </a:lnTo>
                <a:lnTo>
                  <a:pt x="67" y="1050"/>
                </a:lnTo>
                <a:lnTo>
                  <a:pt x="79" y="1036"/>
                </a:lnTo>
                <a:lnTo>
                  <a:pt x="92" y="1027"/>
                </a:lnTo>
                <a:lnTo>
                  <a:pt x="121" y="1009"/>
                </a:lnTo>
                <a:lnTo>
                  <a:pt x="121" y="1009"/>
                </a:lnTo>
                <a:lnTo>
                  <a:pt x="121" y="1067"/>
                </a:lnTo>
                <a:lnTo>
                  <a:pt x="121" y="1146"/>
                </a:lnTo>
                <a:lnTo>
                  <a:pt x="121" y="1146"/>
                </a:lnTo>
                <a:lnTo>
                  <a:pt x="117" y="1233"/>
                </a:lnTo>
                <a:lnTo>
                  <a:pt x="115" y="1278"/>
                </a:lnTo>
                <a:lnTo>
                  <a:pt x="115" y="1299"/>
                </a:lnTo>
                <a:lnTo>
                  <a:pt x="115" y="1299"/>
                </a:lnTo>
                <a:lnTo>
                  <a:pt x="113" y="1312"/>
                </a:lnTo>
                <a:lnTo>
                  <a:pt x="107" y="1334"/>
                </a:lnTo>
                <a:lnTo>
                  <a:pt x="98" y="1363"/>
                </a:lnTo>
                <a:lnTo>
                  <a:pt x="121" y="1386"/>
                </a:lnTo>
                <a:lnTo>
                  <a:pt x="121" y="1386"/>
                </a:lnTo>
                <a:lnTo>
                  <a:pt x="124" y="1408"/>
                </a:lnTo>
                <a:lnTo>
                  <a:pt x="129" y="1458"/>
                </a:lnTo>
                <a:lnTo>
                  <a:pt x="134" y="1510"/>
                </a:lnTo>
                <a:lnTo>
                  <a:pt x="134" y="1532"/>
                </a:lnTo>
                <a:lnTo>
                  <a:pt x="134" y="1540"/>
                </a:lnTo>
                <a:lnTo>
                  <a:pt x="132" y="1546"/>
                </a:lnTo>
                <a:lnTo>
                  <a:pt x="132" y="1546"/>
                </a:lnTo>
                <a:lnTo>
                  <a:pt x="124" y="1571"/>
                </a:lnTo>
                <a:lnTo>
                  <a:pt x="117" y="1603"/>
                </a:lnTo>
                <a:lnTo>
                  <a:pt x="110" y="1634"/>
                </a:lnTo>
                <a:lnTo>
                  <a:pt x="109" y="1647"/>
                </a:lnTo>
                <a:lnTo>
                  <a:pt x="109" y="1653"/>
                </a:lnTo>
                <a:lnTo>
                  <a:pt x="109" y="1653"/>
                </a:lnTo>
                <a:lnTo>
                  <a:pt x="109" y="1658"/>
                </a:lnTo>
                <a:lnTo>
                  <a:pt x="106" y="1659"/>
                </a:lnTo>
                <a:lnTo>
                  <a:pt x="95" y="1664"/>
                </a:lnTo>
                <a:lnTo>
                  <a:pt x="92" y="1667"/>
                </a:lnTo>
                <a:lnTo>
                  <a:pt x="89" y="1673"/>
                </a:lnTo>
                <a:lnTo>
                  <a:pt x="89" y="1681"/>
                </a:lnTo>
                <a:lnTo>
                  <a:pt x="92" y="1693"/>
                </a:lnTo>
                <a:lnTo>
                  <a:pt x="92" y="1693"/>
                </a:lnTo>
                <a:lnTo>
                  <a:pt x="101" y="1717"/>
                </a:lnTo>
                <a:lnTo>
                  <a:pt x="106" y="1729"/>
                </a:lnTo>
                <a:lnTo>
                  <a:pt x="109" y="1751"/>
                </a:lnTo>
                <a:lnTo>
                  <a:pt x="109" y="1751"/>
                </a:lnTo>
                <a:lnTo>
                  <a:pt x="110" y="1762"/>
                </a:lnTo>
                <a:lnTo>
                  <a:pt x="110" y="1776"/>
                </a:lnTo>
                <a:lnTo>
                  <a:pt x="110" y="1813"/>
                </a:lnTo>
                <a:lnTo>
                  <a:pt x="109" y="1859"/>
                </a:lnTo>
                <a:lnTo>
                  <a:pt x="109" y="1859"/>
                </a:lnTo>
                <a:lnTo>
                  <a:pt x="81" y="1940"/>
                </a:lnTo>
                <a:lnTo>
                  <a:pt x="59" y="2004"/>
                </a:lnTo>
                <a:lnTo>
                  <a:pt x="51" y="2030"/>
                </a:lnTo>
                <a:lnTo>
                  <a:pt x="47" y="2047"/>
                </a:lnTo>
                <a:lnTo>
                  <a:pt x="47" y="2047"/>
                </a:lnTo>
                <a:lnTo>
                  <a:pt x="41" y="2070"/>
                </a:lnTo>
                <a:lnTo>
                  <a:pt x="34" y="2087"/>
                </a:lnTo>
                <a:lnTo>
                  <a:pt x="33" y="2094"/>
                </a:lnTo>
                <a:lnTo>
                  <a:pt x="31" y="2100"/>
                </a:lnTo>
                <a:lnTo>
                  <a:pt x="33" y="2106"/>
                </a:lnTo>
                <a:lnTo>
                  <a:pt x="34" y="2111"/>
                </a:lnTo>
                <a:lnTo>
                  <a:pt x="34" y="2111"/>
                </a:lnTo>
                <a:lnTo>
                  <a:pt x="42" y="2115"/>
                </a:lnTo>
                <a:lnTo>
                  <a:pt x="55" y="2120"/>
                </a:lnTo>
                <a:lnTo>
                  <a:pt x="87" y="2129"/>
                </a:lnTo>
                <a:lnTo>
                  <a:pt x="132" y="2139"/>
                </a:lnTo>
                <a:lnTo>
                  <a:pt x="138" y="2173"/>
                </a:lnTo>
                <a:lnTo>
                  <a:pt x="138" y="2173"/>
                </a:lnTo>
                <a:lnTo>
                  <a:pt x="127" y="2173"/>
                </a:lnTo>
                <a:lnTo>
                  <a:pt x="120" y="2176"/>
                </a:lnTo>
                <a:lnTo>
                  <a:pt x="117" y="2177"/>
                </a:lnTo>
                <a:lnTo>
                  <a:pt x="115" y="2179"/>
                </a:lnTo>
                <a:lnTo>
                  <a:pt x="115" y="2179"/>
                </a:lnTo>
                <a:lnTo>
                  <a:pt x="115" y="2187"/>
                </a:lnTo>
                <a:lnTo>
                  <a:pt x="115" y="2201"/>
                </a:lnTo>
                <a:lnTo>
                  <a:pt x="115" y="2218"/>
                </a:lnTo>
                <a:lnTo>
                  <a:pt x="115" y="2218"/>
                </a:lnTo>
                <a:lnTo>
                  <a:pt x="98" y="2235"/>
                </a:lnTo>
                <a:lnTo>
                  <a:pt x="86" y="2246"/>
                </a:lnTo>
                <a:lnTo>
                  <a:pt x="81" y="2253"/>
                </a:lnTo>
                <a:lnTo>
                  <a:pt x="81" y="2253"/>
                </a:lnTo>
                <a:lnTo>
                  <a:pt x="72" y="2283"/>
                </a:lnTo>
                <a:lnTo>
                  <a:pt x="64" y="2303"/>
                </a:lnTo>
                <a:lnTo>
                  <a:pt x="58" y="2315"/>
                </a:lnTo>
                <a:lnTo>
                  <a:pt x="58" y="2315"/>
                </a:lnTo>
                <a:lnTo>
                  <a:pt x="55" y="2323"/>
                </a:lnTo>
                <a:lnTo>
                  <a:pt x="50" y="2334"/>
                </a:lnTo>
                <a:lnTo>
                  <a:pt x="48" y="2340"/>
                </a:lnTo>
                <a:lnTo>
                  <a:pt x="48" y="2345"/>
                </a:lnTo>
                <a:lnTo>
                  <a:pt x="50" y="2351"/>
                </a:lnTo>
                <a:lnTo>
                  <a:pt x="53" y="2356"/>
                </a:lnTo>
                <a:lnTo>
                  <a:pt x="53" y="2356"/>
                </a:lnTo>
                <a:lnTo>
                  <a:pt x="58" y="2360"/>
                </a:lnTo>
                <a:lnTo>
                  <a:pt x="67" y="2365"/>
                </a:lnTo>
                <a:lnTo>
                  <a:pt x="87" y="2374"/>
                </a:lnTo>
                <a:lnTo>
                  <a:pt x="115" y="2384"/>
                </a:lnTo>
                <a:lnTo>
                  <a:pt x="115" y="2384"/>
                </a:lnTo>
                <a:lnTo>
                  <a:pt x="113" y="2398"/>
                </a:lnTo>
                <a:lnTo>
                  <a:pt x="113" y="2408"/>
                </a:lnTo>
                <a:lnTo>
                  <a:pt x="113" y="2411"/>
                </a:lnTo>
                <a:lnTo>
                  <a:pt x="115" y="2411"/>
                </a:lnTo>
                <a:lnTo>
                  <a:pt x="115" y="2411"/>
                </a:lnTo>
                <a:lnTo>
                  <a:pt x="251" y="2418"/>
                </a:lnTo>
                <a:lnTo>
                  <a:pt x="264" y="2401"/>
                </a:lnTo>
                <a:lnTo>
                  <a:pt x="275" y="2401"/>
                </a:lnTo>
                <a:lnTo>
                  <a:pt x="281" y="2411"/>
                </a:lnTo>
                <a:lnTo>
                  <a:pt x="292" y="2411"/>
                </a:lnTo>
                <a:lnTo>
                  <a:pt x="315" y="2264"/>
                </a:lnTo>
                <a:lnTo>
                  <a:pt x="326" y="2275"/>
                </a:lnTo>
                <a:lnTo>
                  <a:pt x="326" y="2275"/>
                </a:lnTo>
                <a:lnTo>
                  <a:pt x="321" y="2335"/>
                </a:lnTo>
                <a:lnTo>
                  <a:pt x="318" y="2399"/>
                </a:lnTo>
                <a:lnTo>
                  <a:pt x="315" y="2475"/>
                </a:lnTo>
                <a:lnTo>
                  <a:pt x="315" y="2475"/>
                </a:lnTo>
                <a:lnTo>
                  <a:pt x="312" y="2553"/>
                </a:lnTo>
                <a:lnTo>
                  <a:pt x="312" y="2588"/>
                </a:lnTo>
                <a:lnTo>
                  <a:pt x="313" y="2619"/>
                </a:lnTo>
                <a:lnTo>
                  <a:pt x="316" y="2646"/>
                </a:lnTo>
                <a:lnTo>
                  <a:pt x="321" y="2667"/>
                </a:lnTo>
                <a:lnTo>
                  <a:pt x="324" y="2675"/>
                </a:lnTo>
                <a:lnTo>
                  <a:pt x="327" y="2681"/>
                </a:lnTo>
                <a:lnTo>
                  <a:pt x="332" y="2684"/>
                </a:lnTo>
                <a:lnTo>
                  <a:pt x="337" y="2686"/>
                </a:lnTo>
                <a:lnTo>
                  <a:pt x="337" y="2686"/>
                </a:lnTo>
                <a:lnTo>
                  <a:pt x="343" y="2684"/>
                </a:lnTo>
                <a:lnTo>
                  <a:pt x="349" y="2681"/>
                </a:lnTo>
                <a:lnTo>
                  <a:pt x="354" y="2675"/>
                </a:lnTo>
                <a:lnTo>
                  <a:pt x="360" y="2667"/>
                </a:lnTo>
                <a:lnTo>
                  <a:pt x="369" y="2649"/>
                </a:lnTo>
                <a:lnTo>
                  <a:pt x="380" y="2624"/>
                </a:lnTo>
                <a:lnTo>
                  <a:pt x="388" y="2599"/>
                </a:lnTo>
                <a:lnTo>
                  <a:pt x="395" y="2573"/>
                </a:lnTo>
                <a:lnTo>
                  <a:pt x="405" y="2532"/>
                </a:lnTo>
                <a:lnTo>
                  <a:pt x="405" y="2532"/>
                </a:lnTo>
                <a:lnTo>
                  <a:pt x="411" y="2497"/>
                </a:lnTo>
                <a:lnTo>
                  <a:pt x="414" y="2456"/>
                </a:lnTo>
                <a:lnTo>
                  <a:pt x="417" y="2411"/>
                </a:lnTo>
                <a:lnTo>
                  <a:pt x="417" y="2411"/>
                </a:lnTo>
                <a:lnTo>
                  <a:pt x="417" y="2419"/>
                </a:lnTo>
                <a:lnTo>
                  <a:pt x="419" y="2436"/>
                </a:lnTo>
                <a:lnTo>
                  <a:pt x="422" y="2444"/>
                </a:lnTo>
                <a:lnTo>
                  <a:pt x="426" y="2452"/>
                </a:lnTo>
                <a:lnTo>
                  <a:pt x="431" y="2456"/>
                </a:lnTo>
                <a:lnTo>
                  <a:pt x="436" y="2458"/>
                </a:lnTo>
                <a:lnTo>
                  <a:pt x="439" y="2458"/>
                </a:lnTo>
                <a:lnTo>
                  <a:pt x="439" y="2458"/>
                </a:lnTo>
                <a:lnTo>
                  <a:pt x="444" y="2456"/>
                </a:lnTo>
                <a:lnTo>
                  <a:pt x="448" y="2455"/>
                </a:lnTo>
                <a:lnTo>
                  <a:pt x="453" y="2450"/>
                </a:lnTo>
                <a:lnTo>
                  <a:pt x="457" y="2443"/>
                </a:lnTo>
                <a:lnTo>
                  <a:pt x="461" y="2435"/>
                </a:lnTo>
                <a:lnTo>
                  <a:pt x="462" y="2419"/>
                </a:lnTo>
                <a:lnTo>
                  <a:pt x="462" y="2411"/>
                </a:lnTo>
                <a:lnTo>
                  <a:pt x="462" y="2411"/>
                </a:lnTo>
                <a:lnTo>
                  <a:pt x="467" y="2407"/>
                </a:lnTo>
                <a:lnTo>
                  <a:pt x="478" y="2390"/>
                </a:lnTo>
                <a:lnTo>
                  <a:pt x="484" y="2379"/>
                </a:lnTo>
                <a:lnTo>
                  <a:pt x="490" y="2367"/>
                </a:lnTo>
                <a:lnTo>
                  <a:pt x="495" y="2353"/>
                </a:lnTo>
                <a:lnTo>
                  <a:pt x="496" y="2339"/>
                </a:lnTo>
                <a:lnTo>
                  <a:pt x="496" y="2339"/>
                </a:lnTo>
                <a:lnTo>
                  <a:pt x="498" y="2322"/>
                </a:lnTo>
                <a:lnTo>
                  <a:pt x="498" y="2303"/>
                </a:lnTo>
                <a:lnTo>
                  <a:pt x="495" y="2263"/>
                </a:lnTo>
                <a:lnTo>
                  <a:pt x="492" y="2218"/>
                </a:lnTo>
                <a:lnTo>
                  <a:pt x="519" y="2201"/>
                </a:lnTo>
                <a:lnTo>
                  <a:pt x="519" y="2201"/>
                </a:lnTo>
                <a:lnTo>
                  <a:pt x="547" y="2201"/>
                </a:lnTo>
                <a:lnTo>
                  <a:pt x="567" y="2199"/>
                </a:lnTo>
                <a:lnTo>
                  <a:pt x="574" y="2197"/>
                </a:lnTo>
                <a:lnTo>
                  <a:pt x="577" y="2196"/>
                </a:lnTo>
                <a:lnTo>
                  <a:pt x="577" y="2196"/>
                </a:lnTo>
                <a:lnTo>
                  <a:pt x="581" y="2184"/>
                </a:lnTo>
                <a:lnTo>
                  <a:pt x="585" y="2177"/>
                </a:lnTo>
                <a:lnTo>
                  <a:pt x="583" y="2174"/>
                </a:lnTo>
                <a:lnTo>
                  <a:pt x="581" y="2173"/>
                </a:lnTo>
                <a:lnTo>
                  <a:pt x="581" y="2173"/>
                </a:lnTo>
                <a:lnTo>
                  <a:pt x="574" y="2171"/>
                </a:lnTo>
                <a:lnTo>
                  <a:pt x="560" y="2171"/>
                </a:lnTo>
                <a:lnTo>
                  <a:pt x="543" y="2173"/>
                </a:lnTo>
                <a:lnTo>
                  <a:pt x="536" y="2081"/>
                </a:lnTo>
                <a:lnTo>
                  <a:pt x="560" y="1979"/>
                </a:lnTo>
                <a:lnTo>
                  <a:pt x="581" y="1979"/>
                </a:lnTo>
                <a:lnTo>
                  <a:pt x="581" y="1951"/>
                </a:lnTo>
                <a:lnTo>
                  <a:pt x="564" y="1951"/>
                </a:lnTo>
                <a:lnTo>
                  <a:pt x="564" y="1911"/>
                </a:lnTo>
                <a:lnTo>
                  <a:pt x="564" y="1911"/>
                </a:lnTo>
                <a:lnTo>
                  <a:pt x="574" y="1912"/>
                </a:lnTo>
                <a:lnTo>
                  <a:pt x="586" y="1914"/>
                </a:lnTo>
                <a:lnTo>
                  <a:pt x="605" y="1917"/>
                </a:lnTo>
                <a:lnTo>
                  <a:pt x="605" y="1917"/>
                </a:lnTo>
                <a:lnTo>
                  <a:pt x="634" y="1918"/>
                </a:lnTo>
                <a:lnTo>
                  <a:pt x="671" y="1920"/>
                </a:lnTo>
                <a:lnTo>
                  <a:pt x="705" y="1920"/>
                </a:lnTo>
                <a:lnTo>
                  <a:pt x="718" y="1918"/>
                </a:lnTo>
                <a:lnTo>
                  <a:pt x="724" y="1917"/>
                </a:lnTo>
                <a:lnTo>
                  <a:pt x="724" y="1917"/>
                </a:lnTo>
                <a:lnTo>
                  <a:pt x="727" y="1912"/>
                </a:lnTo>
                <a:lnTo>
                  <a:pt x="730" y="1906"/>
                </a:lnTo>
                <a:lnTo>
                  <a:pt x="733" y="1893"/>
                </a:lnTo>
                <a:lnTo>
                  <a:pt x="736" y="1876"/>
                </a:lnTo>
                <a:lnTo>
                  <a:pt x="736" y="1876"/>
                </a:lnTo>
                <a:lnTo>
                  <a:pt x="750" y="1883"/>
                </a:lnTo>
                <a:lnTo>
                  <a:pt x="761" y="1884"/>
                </a:lnTo>
                <a:lnTo>
                  <a:pt x="766" y="1884"/>
                </a:lnTo>
                <a:lnTo>
                  <a:pt x="770" y="1881"/>
                </a:lnTo>
                <a:lnTo>
                  <a:pt x="770" y="1881"/>
                </a:lnTo>
                <a:lnTo>
                  <a:pt x="772" y="1876"/>
                </a:lnTo>
                <a:lnTo>
                  <a:pt x="774" y="1869"/>
                </a:lnTo>
                <a:lnTo>
                  <a:pt x="774" y="1845"/>
                </a:lnTo>
                <a:lnTo>
                  <a:pt x="769" y="1821"/>
                </a:lnTo>
                <a:lnTo>
                  <a:pt x="767" y="1810"/>
                </a:lnTo>
                <a:lnTo>
                  <a:pt x="764" y="1802"/>
                </a:lnTo>
                <a:lnTo>
                  <a:pt x="764" y="1802"/>
                </a:lnTo>
                <a:lnTo>
                  <a:pt x="757" y="1786"/>
                </a:lnTo>
                <a:lnTo>
                  <a:pt x="744" y="1769"/>
                </a:lnTo>
                <a:lnTo>
                  <a:pt x="730" y="1751"/>
                </a:lnTo>
                <a:lnTo>
                  <a:pt x="730" y="1751"/>
                </a:lnTo>
                <a:close/>
                <a:moveTo>
                  <a:pt x="457" y="2270"/>
                </a:moveTo>
                <a:lnTo>
                  <a:pt x="485" y="2275"/>
                </a:lnTo>
                <a:lnTo>
                  <a:pt x="485" y="2275"/>
                </a:lnTo>
                <a:lnTo>
                  <a:pt x="485" y="2286"/>
                </a:lnTo>
                <a:lnTo>
                  <a:pt x="484" y="2306"/>
                </a:lnTo>
                <a:lnTo>
                  <a:pt x="479" y="2343"/>
                </a:lnTo>
                <a:lnTo>
                  <a:pt x="479" y="2343"/>
                </a:lnTo>
                <a:lnTo>
                  <a:pt x="476" y="2363"/>
                </a:lnTo>
                <a:lnTo>
                  <a:pt x="474" y="2377"/>
                </a:lnTo>
                <a:lnTo>
                  <a:pt x="471" y="2387"/>
                </a:lnTo>
                <a:lnTo>
                  <a:pt x="468" y="2391"/>
                </a:lnTo>
                <a:lnTo>
                  <a:pt x="467" y="2394"/>
                </a:lnTo>
                <a:lnTo>
                  <a:pt x="464" y="2394"/>
                </a:lnTo>
                <a:lnTo>
                  <a:pt x="464" y="2394"/>
                </a:lnTo>
                <a:lnTo>
                  <a:pt x="462" y="2394"/>
                </a:lnTo>
                <a:lnTo>
                  <a:pt x="462" y="2394"/>
                </a:lnTo>
                <a:lnTo>
                  <a:pt x="462" y="2396"/>
                </a:lnTo>
                <a:lnTo>
                  <a:pt x="462" y="2396"/>
                </a:lnTo>
                <a:lnTo>
                  <a:pt x="461" y="2391"/>
                </a:lnTo>
                <a:lnTo>
                  <a:pt x="457" y="2373"/>
                </a:lnTo>
                <a:lnTo>
                  <a:pt x="457" y="2373"/>
                </a:lnTo>
                <a:lnTo>
                  <a:pt x="456" y="2349"/>
                </a:lnTo>
                <a:lnTo>
                  <a:pt x="456" y="2315"/>
                </a:lnTo>
                <a:lnTo>
                  <a:pt x="457" y="2270"/>
                </a:lnTo>
                <a:lnTo>
                  <a:pt x="457" y="2270"/>
                </a:lnTo>
                <a:close/>
                <a:moveTo>
                  <a:pt x="281" y="2184"/>
                </a:moveTo>
                <a:lnTo>
                  <a:pt x="281" y="2184"/>
                </a:lnTo>
                <a:lnTo>
                  <a:pt x="295" y="2185"/>
                </a:lnTo>
                <a:lnTo>
                  <a:pt x="302" y="2184"/>
                </a:lnTo>
                <a:lnTo>
                  <a:pt x="302" y="2184"/>
                </a:lnTo>
                <a:lnTo>
                  <a:pt x="292" y="2356"/>
                </a:lnTo>
                <a:lnTo>
                  <a:pt x="292" y="2356"/>
                </a:lnTo>
                <a:lnTo>
                  <a:pt x="289" y="2370"/>
                </a:lnTo>
                <a:lnTo>
                  <a:pt x="285" y="2377"/>
                </a:lnTo>
                <a:lnTo>
                  <a:pt x="285" y="2377"/>
                </a:lnTo>
                <a:lnTo>
                  <a:pt x="275" y="2379"/>
                </a:lnTo>
                <a:lnTo>
                  <a:pt x="267" y="2379"/>
                </a:lnTo>
                <a:lnTo>
                  <a:pt x="264" y="2377"/>
                </a:lnTo>
                <a:lnTo>
                  <a:pt x="264" y="2377"/>
                </a:lnTo>
                <a:lnTo>
                  <a:pt x="261" y="2368"/>
                </a:lnTo>
                <a:lnTo>
                  <a:pt x="258" y="2360"/>
                </a:lnTo>
                <a:lnTo>
                  <a:pt x="251" y="2349"/>
                </a:lnTo>
                <a:lnTo>
                  <a:pt x="251" y="2349"/>
                </a:lnTo>
                <a:lnTo>
                  <a:pt x="247" y="2345"/>
                </a:lnTo>
                <a:lnTo>
                  <a:pt x="242" y="2343"/>
                </a:lnTo>
                <a:lnTo>
                  <a:pt x="237" y="2345"/>
                </a:lnTo>
                <a:lnTo>
                  <a:pt x="231" y="2345"/>
                </a:lnTo>
                <a:lnTo>
                  <a:pt x="222" y="2348"/>
                </a:lnTo>
                <a:lnTo>
                  <a:pt x="219" y="2346"/>
                </a:lnTo>
                <a:lnTo>
                  <a:pt x="217" y="2343"/>
                </a:lnTo>
                <a:lnTo>
                  <a:pt x="217" y="2343"/>
                </a:lnTo>
                <a:lnTo>
                  <a:pt x="214" y="2334"/>
                </a:lnTo>
                <a:lnTo>
                  <a:pt x="213" y="2325"/>
                </a:lnTo>
                <a:lnTo>
                  <a:pt x="213" y="2315"/>
                </a:lnTo>
                <a:lnTo>
                  <a:pt x="214" y="2312"/>
                </a:lnTo>
                <a:lnTo>
                  <a:pt x="217" y="2309"/>
                </a:lnTo>
                <a:lnTo>
                  <a:pt x="217" y="2309"/>
                </a:lnTo>
                <a:lnTo>
                  <a:pt x="228" y="2306"/>
                </a:lnTo>
                <a:lnTo>
                  <a:pt x="242" y="2301"/>
                </a:lnTo>
                <a:lnTo>
                  <a:pt x="250" y="2298"/>
                </a:lnTo>
                <a:lnTo>
                  <a:pt x="258" y="2294"/>
                </a:lnTo>
                <a:lnTo>
                  <a:pt x="264" y="2287"/>
                </a:lnTo>
                <a:lnTo>
                  <a:pt x="268" y="2281"/>
                </a:lnTo>
                <a:lnTo>
                  <a:pt x="268" y="2281"/>
                </a:lnTo>
                <a:lnTo>
                  <a:pt x="272" y="2273"/>
                </a:lnTo>
                <a:lnTo>
                  <a:pt x="273" y="2267"/>
                </a:lnTo>
                <a:lnTo>
                  <a:pt x="273" y="2261"/>
                </a:lnTo>
                <a:lnTo>
                  <a:pt x="273" y="2256"/>
                </a:lnTo>
                <a:lnTo>
                  <a:pt x="270" y="2249"/>
                </a:lnTo>
                <a:lnTo>
                  <a:pt x="268" y="2247"/>
                </a:lnTo>
                <a:lnTo>
                  <a:pt x="268" y="2235"/>
                </a:lnTo>
                <a:lnTo>
                  <a:pt x="285" y="2230"/>
                </a:lnTo>
                <a:lnTo>
                  <a:pt x="285" y="2230"/>
                </a:lnTo>
                <a:lnTo>
                  <a:pt x="281" y="2207"/>
                </a:lnTo>
                <a:lnTo>
                  <a:pt x="278" y="2191"/>
                </a:lnTo>
                <a:lnTo>
                  <a:pt x="278" y="2185"/>
                </a:lnTo>
                <a:lnTo>
                  <a:pt x="279" y="2185"/>
                </a:lnTo>
                <a:lnTo>
                  <a:pt x="281" y="2184"/>
                </a:lnTo>
                <a:lnTo>
                  <a:pt x="281" y="2184"/>
                </a:lnTo>
                <a:close/>
                <a:moveTo>
                  <a:pt x="383" y="2196"/>
                </a:moveTo>
                <a:lnTo>
                  <a:pt x="422" y="2196"/>
                </a:lnTo>
                <a:lnTo>
                  <a:pt x="422" y="2196"/>
                </a:lnTo>
                <a:lnTo>
                  <a:pt x="417" y="2261"/>
                </a:lnTo>
                <a:lnTo>
                  <a:pt x="405" y="2407"/>
                </a:lnTo>
                <a:lnTo>
                  <a:pt x="397" y="2484"/>
                </a:lnTo>
                <a:lnTo>
                  <a:pt x="389" y="2553"/>
                </a:lnTo>
                <a:lnTo>
                  <a:pt x="385" y="2581"/>
                </a:lnTo>
                <a:lnTo>
                  <a:pt x="380" y="2602"/>
                </a:lnTo>
                <a:lnTo>
                  <a:pt x="375" y="2618"/>
                </a:lnTo>
                <a:lnTo>
                  <a:pt x="374" y="2621"/>
                </a:lnTo>
                <a:lnTo>
                  <a:pt x="371" y="2624"/>
                </a:lnTo>
                <a:lnTo>
                  <a:pt x="371" y="2624"/>
                </a:lnTo>
                <a:lnTo>
                  <a:pt x="369" y="2622"/>
                </a:lnTo>
                <a:lnTo>
                  <a:pt x="368" y="2619"/>
                </a:lnTo>
                <a:lnTo>
                  <a:pt x="364" y="2607"/>
                </a:lnTo>
                <a:lnTo>
                  <a:pt x="364" y="2587"/>
                </a:lnTo>
                <a:lnTo>
                  <a:pt x="363" y="2560"/>
                </a:lnTo>
                <a:lnTo>
                  <a:pt x="364" y="2492"/>
                </a:lnTo>
                <a:lnTo>
                  <a:pt x="369" y="2413"/>
                </a:lnTo>
                <a:lnTo>
                  <a:pt x="378" y="2264"/>
                </a:lnTo>
                <a:lnTo>
                  <a:pt x="383" y="2196"/>
                </a:lnTo>
                <a:lnTo>
                  <a:pt x="383" y="2196"/>
                </a:lnTo>
                <a:close/>
                <a:moveTo>
                  <a:pt x="616" y="1438"/>
                </a:moveTo>
                <a:lnTo>
                  <a:pt x="616" y="1438"/>
                </a:lnTo>
                <a:lnTo>
                  <a:pt x="617" y="1436"/>
                </a:lnTo>
                <a:lnTo>
                  <a:pt x="617" y="1436"/>
                </a:lnTo>
                <a:lnTo>
                  <a:pt x="620" y="1439"/>
                </a:lnTo>
                <a:lnTo>
                  <a:pt x="622" y="1442"/>
                </a:lnTo>
                <a:lnTo>
                  <a:pt x="622" y="1442"/>
                </a:lnTo>
                <a:lnTo>
                  <a:pt x="605" y="1493"/>
                </a:lnTo>
                <a:lnTo>
                  <a:pt x="605" y="1493"/>
                </a:lnTo>
                <a:lnTo>
                  <a:pt x="603" y="1503"/>
                </a:lnTo>
                <a:lnTo>
                  <a:pt x="602" y="1515"/>
                </a:lnTo>
                <a:lnTo>
                  <a:pt x="598" y="1548"/>
                </a:lnTo>
                <a:lnTo>
                  <a:pt x="597" y="1579"/>
                </a:lnTo>
                <a:lnTo>
                  <a:pt x="595" y="1591"/>
                </a:lnTo>
                <a:lnTo>
                  <a:pt x="594" y="1597"/>
                </a:lnTo>
                <a:lnTo>
                  <a:pt x="594" y="1597"/>
                </a:lnTo>
                <a:lnTo>
                  <a:pt x="578" y="1627"/>
                </a:lnTo>
                <a:lnTo>
                  <a:pt x="564" y="1653"/>
                </a:lnTo>
                <a:lnTo>
                  <a:pt x="564" y="1653"/>
                </a:lnTo>
                <a:lnTo>
                  <a:pt x="564" y="1648"/>
                </a:lnTo>
                <a:lnTo>
                  <a:pt x="566" y="1634"/>
                </a:lnTo>
                <a:lnTo>
                  <a:pt x="571" y="1602"/>
                </a:lnTo>
                <a:lnTo>
                  <a:pt x="571" y="1602"/>
                </a:lnTo>
                <a:lnTo>
                  <a:pt x="572" y="1586"/>
                </a:lnTo>
                <a:lnTo>
                  <a:pt x="571" y="1563"/>
                </a:lnTo>
                <a:lnTo>
                  <a:pt x="569" y="1540"/>
                </a:lnTo>
                <a:lnTo>
                  <a:pt x="564" y="1523"/>
                </a:lnTo>
                <a:lnTo>
                  <a:pt x="564" y="1523"/>
                </a:lnTo>
                <a:lnTo>
                  <a:pt x="561" y="1517"/>
                </a:lnTo>
                <a:lnTo>
                  <a:pt x="557" y="1510"/>
                </a:lnTo>
                <a:lnTo>
                  <a:pt x="546" y="1500"/>
                </a:lnTo>
                <a:lnTo>
                  <a:pt x="535" y="1492"/>
                </a:lnTo>
                <a:lnTo>
                  <a:pt x="530" y="1489"/>
                </a:lnTo>
                <a:lnTo>
                  <a:pt x="530" y="1489"/>
                </a:lnTo>
                <a:lnTo>
                  <a:pt x="558" y="1482"/>
                </a:lnTo>
                <a:lnTo>
                  <a:pt x="581" y="1476"/>
                </a:lnTo>
                <a:lnTo>
                  <a:pt x="598" y="1472"/>
                </a:lnTo>
                <a:lnTo>
                  <a:pt x="598" y="1472"/>
                </a:lnTo>
                <a:lnTo>
                  <a:pt x="605" y="1469"/>
                </a:lnTo>
                <a:lnTo>
                  <a:pt x="608" y="1464"/>
                </a:lnTo>
                <a:lnTo>
                  <a:pt x="611" y="1458"/>
                </a:lnTo>
                <a:lnTo>
                  <a:pt x="614" y="1453"/>
                </a:lnTo>
                <a:lnTo>
                  <a:pt x="616" y="1442"/>
                </a:lnTo>
                <a:lnTo>
                  <a:pt x="616" y="1438"/>
                </a:lnTo>
                <a:lnTo>
                  <a:pt x="616" y="1438"/>
                </a:lnTo>
                <a:close/>
                <a:moveTo>
                  <a:pt x="598" y="1836"/>
                </a:moveTo>
                <a:lnTo>
                  <a:pt x="605" y="1836"/>
                </a:lnTo>
                <a:lnTo>
                  <a:pt x="605" y="1836"/>
                </a:lnTo>
                <a:lnTo>
                  <a:pt x="605" y="1847"/>
                </a:lnTo>
                <a:lnTo>
                  <a:pt x="605" y="1855"/>
                </a:lnTo>
                <a:lnTo>
                  <a:pt x="605" y="1859"/>
                </a:lnTo>
                <a:lnTo>
                  <a:pt x="605" y="1859"/>
                </a:lnTo>
                <a:lnTo>
                  <a:pt x="605" y="1864"/>
                </a:lnTo>
                <a:lnTo>
                  <a:pt x="603" y="1870"/>
                </a:lnTo>
                <a:lnTo>
                  <a:pt x="598" y="1881"/>
                </a:lnTo>
                <a:lnTo>
                  <a:pt x="598" y="1881"/>
                </a:lnTo>
                <a:lnTo>
                  <a:pt x="598" y="1883"/>
                </a:lnTo>
                <a:lnTo>
                  <a:pt x="595" y="1883"/>
                </a:lnTo>
                <a:lnTo>
                  <a:pt x="592" y="1881"/>
                </a:lnTo>
                <a:lnTo>
                  <a:pt x="588" y="1881"/>
                </a:lnTo>
                <a:lnTo>
                  <a:pt x="588" y="1881"/>
                </a:lnTo>
                <a:lnTo>
                  <a:pt x="585" y="1883"/>
                </a:lnTo>
                <a:lnTo>
                  <a:pt x="583" y="1881"/>
                </a:lnTo>
                <a:lnTo>
                  <a:pt x="581" y="1876"/>
                </a:lnTo>
                <a:lnTo>
                  <a:pt x="571" y="1864"/>
                </a:lnTo>
                <a:lnTo>
                  <a:pt x="571" y="1864"/>
                </a:lnTo>
                <a:lnTo>
                  <a:pt x="571" y="1862"/>
                </a:lnTo>
                <a:lnTo>
                  <a:pt x="571" y="1859"/>
                </a:lnTo>
                <a:lnTo>
                  <a:pt x="572" y="1849"/>
                </a:lnTo>
                <a:lnTo>
                  <a:pt x="577" y="1836"/>
                </a:lnTo>
                <a:lnTo>
                  <a:pt x="598" y="18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/>
          <p:cNvSpPr>
            <a:spLocks noEditPoints="1"/>
          </p:cNvSpPr>
          <p:nvPr/>
        </p:nvSpPr>
        <p:spPr bwMode="auto">
          <a:xfrm>
            <a:off x="5987759" y="2847948"/>
            <a:ext cx="1753078" cy="1502257"/>
          </a:xfrm>
          <a:custGeom>
            <a:avLst/>
            <a:gdLst>
              <a:gd name="T0" fmla="*/ 583 w 2628"/>
              <a:gd name="T1" fmla="*/ 800 h 2251"/>
              <a:gd name="T2" fmla="*/ 400 w 2628"/>
              <a:gd name="T3" fmla="*/ 1341 h 2251"/>
              <a:gd name="T4" fmla="*/ 152 w 2628"/>
              <a:gd name="T5" fmla="*/ 1543 h 2251"/>
              <a:gd name="T6" fmla="*/ 130 w 2628"/>
              <a:gd name="T7" fmla="*/ 1752 h 2251"/>
              <a:gd name="T8" fmla="*/ 172 w 2628"/>
              <a:gd name="T9" fmla="*/ 1972 h 2251"/>
              <a:gd name="T10" fmla="*/ 741 w 2628"/>
              <a:gd name="T11" fmla="*/ 2236 h 2251"/>
              <a:gd name="T12" fmla="*/ 995 w 2628"/>
              <a:gd name="T13" fmla="*/ 2113 h 2251"/>
              <a:gd name="T14" fmla="*/ 1342 w 2628"/>
              <a:gd name="T15" fmla="*/ 2157 h 2251"/>
              <a:gd name="T16" fmla="*/ 1218 w 2628"/>
              <a:gd name="T17" fmla="*/ 2013 h 2251"/>
              <a:gd name="T18" fmla="*/ 1373 w 2628"/>
              <a:gd name="T19" fmla="*/ 1958 h 2251"/>
              <a:gd name="T20" fmla="*/ 1596 w 2628"/>
              <a:gd name="T21" fmla="*/ 1929 h 2251"/>
              <a:gd name="T22" fmla="*/ 1501 w 2628"/>
              <a:gd name="T23" fmla="*/ 1823 h 2251"/>
              <a:gd name="T24" fmla="*/ 1768 w 2628"/>
              <a:gd name="T25" fmla="*/ 1388 h 2251"/>
              <a:gd name="T26" fmla="*/ 1832 w 2628"/>
              <a:gd name="T27" fmla="*/ 1391 h 2251"/>
              <a:gd name="T28" fmla="*/ 1663 w 2628"/>
              <a:gd name="T29" fmla="*/ 1884 h 2251"/>
              <a:gd name="T30" fmla="*/ 1722 w 2628"/>
              <a:gd name="T31" fmla="*/ 1946 h 2251"/>
              <a:gd name="T32" fmla="*/ 2296 w 2628"/>
              <a:gd name="T33" fmla="*/ 2237 h 2251"/>
              <a:gd name="T34" fmla="*/ 2628 w 2628"/>
              <a:gd name="T35" fmla="*/ 1791 h 2251"/>
              <a:gd name="T36" fmla="*/ 2185 w 2628"/>
              <a:gd name="T37" fmla="*/ 1341 h 2251"/>
              <a:gd name="T38" fmla="*/ 2078 w 2628"/>
              <a:gd name="T39" fmla="*/ 856 h 2251"/>
              <a:gd name="T40" fmla="*/ 1880 w 2628"/>
              <a:gd name="T41" fmla="*/ 727 h 2251"/>
              <a:gd name="T42" fmla="*/ 1633 w 2628"/>
              <a:gd name="T43" fmla="*/ 739 h 2251"/>
              <a:gd name="T44" fmla="*/ 1458 w 2628"/>
              <a:gd name="T45" fmla="*/ 715 h 2251"/>
              <a:gd name="T46" fmla="*/ 1227 w 2628"/>
              <a:gd name="T47" fmla="*/ 621 h 2251"/>
              <a:gd name="T48" fmla="*/ 1016 w 2628"/>
              <a:gd name="T49" fmla="*/ 483 h 2251"/>
              <a:gd name="T50" fmla="*/ 1004 w 2628"/>
              <a:gd name="T51" fmla="*/ 400 h 2251"/>
              <a:gd name="T52" fmla="*/ 1161 w 2628"/>
              <a:gd name="T53" fmla="*/ 184 h 2251"/>
              <a:gd name="T54" fmla="*/ 995 w 2628"/>
              <a:gd name="T55" fmla="*/ 3 h 2251"/>
              <a:gd name="T56" fmla="*/ 831 w 2628"/>
              <a:gd name="T57" fmla="*/ 139 h 2251"/>
              <a:gd name="T58" fmla="*/ 821 w 2628"/>
              <a:gd name="T59" fmla="*/ 272 h 2251"/>
              <a:gd name="T60" fmla="*/ 671 w 2628"/>
              <a:gd name="T61" fmla="*/ 662 h 2251"/>
              <a:gd name="T62" fmla="*/ 1283 w 2628"/>
              <a:gd name="T63" fmla="*/ 1492 h 2251"/>
              <a:gd name="T64" fmla="*/ 1176 w 2628"/>
              <a:gd name="T65" fmla="*/ 1670 h 2251"/>
              <a:gd name="T66" fmla="*/ 245 w 2628"/>
              <a:gd name="T67" fmla="*/ 1837 h 2251"/>
              <a:gd name="T68" fmla="*/ 631 w 2628"/>
              <a:gd name="T69" fmla="*/ 1902 h 2251"/>
              <a:gd name="T70" fmla="*/ 831 w 2628"/>
              <a:gd name="T71" fmla="*/ 2135 h 2251"/>
              <a:gd name="T72" fmla="*/ 234 w 2628"/>
              <a:gd name="T73" fmla="*/ 1980 h 2251"/>
              <a:gd name="T74" fmla="*/ 434 w 2628"/>
              <a:gd name="T75" fmla="*/ 1831 h 2251"/>
              <a:gd name="T76" fmla="*/ 975 w 2628"/>
              <a:gd name="T77" fmla="*/ 1751 h 2251"/>
              <a:gd name="T78" fmla="*/ 769 w 2628"/>
              <a:gd name="T79" fmla="*/ 1851 h 2251"/>
              <a:gd name="T80" fmla="*/ 2196 w 2628"/>
              <a:gd name="T81" fmla="*/ 1778 h 2251"/>
              <a:gd name="T82" fmla="*/ 2547 w 2628"/>
              <a:gd name="T83" fmla="*/ 1679 h 2251"/>
              <a:gd name="T84" fmla="*/ 2361 w 2628"/>
              <a:gd name="T85" fmla="*/ 2103 h 2251"/>
              <a:gd name="T86" fmla="*/ 2067 w 2628"/>
              <a:gd name="T87" fmla="*/ 2193 h 2251"/>
              <a:gd name="T88" fmla="*/ 1567 w 2628"/>
              <a:gd name="T89" fmla="*/ 1526 h 2251"/>
              <a:gd name="T90" fmla="*/ 1365 w 2628"/>
              <a:gd name="T91" fmla="*/ 1132 h 2251"/>
              <a:gd name="T92" fmla="*/ 1249 w 2628"/>
              <a:gd name="T93" fmla="*/ 1054 h 2251"/>
              <a:gd name="T94" fmla="*/ 1139 w 2628"/>
              <a:gd name="T95" fmla="*/ 916 h 2251"/>
              <a:gd name="T96" fmla="*/ 1393 w 2628"/>
              <a:gd name="T97" fmla="*/ 829 h 2251"/>
              <a:gd name="T98" fmla="*/ 1515 w 2628"/>
              <a:gd name="T99" fmla="*/ 865 h 2251"/>
              <a:gd name="T100" fmla="*/ 1511 w 2628"/>
              <a:gd name="T101" fmla="*/ 908 h 2251"/>
              <a:gd name="T102" fmla="*/ 1673 w 2628"/>
              <a:gd name="T103" fmla="*/ 961 h 2251"/>
              <a:gd name="T104" fmla="*/ 1771 w 2628"/>
              <a:gd name="T105" fmla="*/ 1250 h 2251"/>
              <a:gd name="T106" fmla="*/ 1686 w 2628"/>
              <a:gd name="T107" fmla="*/ 936 h 2251"/>
              <a:gd name="T108" fmla="*/ 769 w 2628"/>
              <a:gd name="T109" fmla="*/ 1026 h 2251"/>
              <a:gd name="T110" fmla="*/ 807 w 2628"/>
              <a:gd name="T111" fmla="*/ 1264 h 2251"/>
              <a:gd name="T112" fmla="*/ 931 w 2628"/>
              <a:gd name="T113" fmla="*/ 1301 h 2251"/>
              <a:gd name="T114" fmla="*/ 862 w 2628"/>
              <a:gd name="T115" fmla="*/ 1332 h 2251"/>
              <a:gd name="T116" fmla="*/ 903 w 2628"/>
              <a:gd name="T117" fmla="*/ 1384 h 2251"/>
              <a:gd name="T118" fmla="*/ 676 w 2628"/>
              <a:gd name="T119" fmla="*/ 1302 h 2251"/>
              <a:gd name="T120" fmla="*/ 716 w 2628"/>
              <a:gd name="T121" fmla="*/ 1288 h 2251"/>
              <a:gd name="T122" fmla="*/ 998 w 2628"/>
              <a:gd name="T123" fmla="*/ 1505 h 2251"/>
              <a:gd name="T124" fmla="*/ 412 w 2628"/>
              <a:gd name="T125" fmla="*/ 1296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28" h="2251">
                <a:moveTo>
                  <a:pt x="690" y="924"/>
                </a:moveTo>
                <a:lnTo>
                  <a:pt x="690" y="924"/>
                </a:lnTo>
                <a:lnTo>
                  <a:pt x="660" y="893"/>
                </a:lnTo>
                <a:lnTo>
                  <a:pt x="638" y="871"/>
                </a:lnTo>
                <a:lnTo>
                  <a:pt x="631" y="865"/>
                </a:lnTo>
                <a:lnTo>
                  <a:pt x="628" y="862"/>
                </a:lnTo>
                <a:lnTo>
                  <a:pt x="628" y="862"/>
                </a:lnTo>
                <a:lnTo>
                  <a:pt x="620" y="866"/>
                </a:lnTo>
                <a:lnTo>
                  <a:pt x="611" y="876"/>
                </a:lnTo>
                <a:lnTo>
                  <a:pt x="597" y="890"/>
                </a:lnTo>
                <a:lnTo>
                  <a:pt x="572" y="887"/>
                </a:lnTo>
                <a:lnTo>
                  <a:pt x="617" y="801"/>
                </a:lnTo>
                <a:lnTo>
                  <a:pt x="617" y="801"/>
                </a:lnTo>
                <a:lnTo>
                  <a:pt x="618" y="800"/>
                </a:lnTo>
                <a:lnTo>
                  <a:pt x="620" y="797"/>
                </a:lnTo>
                <a:lnTo>
                  <a:pt x="620" y="794"/>
                </a:lnTo>
                <a:lnTo>
                  <a:pt x="618" y="792"/>
                </a:lnTo>
                <a:lnTo>
                  <a:pt x="615" y="789"/>
                </a:lnTo>
                <a:lnTo>
                  <a:pt x="611" y="786"/>
                </a:lnTo>
                <a:lnTo>
                  <a:pt x="611" y="786"/>
                </a:lnTo>
                <a:lnTo>
                  <a:pt x="604" y="784"/>
                </a:lnTo>
                <a:lnTo>
                  <a:pt x="600" y="784"/>
                </a:lnTo>
                <a:lnTo>
                  <a:pt x="593" y="787"/>
                </a:lnTo>
                <a:lnTo>
                  <a:pt x="589" y="792"/>
                </a:lnTo>
                <a:lnTo>
                  <a:pt x="583" y="800"/>
                </a:lnTo>
                <a:lnTo>
                  <a:pt x="581" y="803"/>
                </a:lnTo>
                <a:lnTo>
                  <a:pt x="536" y="874"/>
                </a:lnTo>
                <a:lnTo>
                  <a:pt x="505" y="874"/>
                </a:lnTo>
                <a:lnTo>
                  <a:pt x="488" y="887"/>
                </a:lnTo>
                <a:lnTo>
                  <a:pt x="245" y="874"/>
                </a:lnTo>
                <a:lnTo>
                  <a:pt x="205" y="876"/>
                </a:lnTo>
                <a:lnTo>
                  <a:pt x="205" y="876"/>
                </a:lnTo>
                <a:lnTo>
                  <a:pt x="161" y="884"/>
                </a:lnTo>
                <a:lnTo>
                  <a:pt x="132" y="890"/>
                </a:lnTo>
                <a:lnTo>
                  <a:pt x="121" y="893"/>
                </a:lnTo>
                <a:lnTo>
                  <a:pt x="118" y="894"/>
                </a:lnTo>
                <a:lnTo>
                  <a:pt x="118" y="896"/>
                </a:lnTo>
                <a:lnTo>
                  <a:pt x="118" y="896"/>
                </a:lnTo>
                <a:lnTo>
                  <a:pt x="118" y="902"/>
                </a:lnTo>
                <a:lnTo>
                  <a:pt x="121" y="905"/>
                </a:lnTo>
                <a:lnTo>
                  <a:pt x="124" y="908"/>
                </a:lnTo>
                <a:lnTo>
                  <a:pt x="124" y="908"/>
                </a:lnTo>
                <a:lnTo>
                  <a:pt x="122" y="919"/>
                </a:lnTo>
                <a:lnTo>
                  <a:pt x="124" y="929"/>
                </a:lnTo>
                <a:lnTo>
                  <a:pt x="124" y="932"/>
                </a:lnTo>
                <a:lnTo>
                  <a:pt x="126" y="933"/>
                </a:lnTo>
                <a:lnTo>
                  <a:pt x="191" y="1237"/>
                </a:lnTo>
                <a:lnTo>
                  <a:pt x="246" y="1268"/>
                </a:lnTo>
                <a:lnTo>
                  <a:pt x="373" y="1285"/>
                </a:lnTo>
                <a:lnTo>
                  <a:pt x="400" y="1341"/>
                </a:lnTo>
                <a:lnTo>
                  <a:pt x="400" y="1341"/>
                </a:lnTo>
                <a:lnTo>
                  <a:pt x="336" y="1375"/>
                </a:lnTo>
                <a:lnTo>
                  <a:pt x="336" y="1375"/>
                </a:lnTo>
                <a:lnTo>
                  <a:pt x="291" y="1402"/>
                </a:lnTo>
                <a:lnTo>
                  <a:pt x="270" y="1416"/>
                </a:lnTo>
                <a:lnTo>
                  <a:pt x="270" y="1416"/>
                </a:lnTo>
                <a:lnTo>
                  <a:pt x="257" y="1411"/>
                </a:lnTo>
                <a:lnTo>
                  <a:pt x="248" y="1405"/>
                </a:lnTo>
                <a:lnTo>
                  <a:pt x="239" y="1398"/>
                </a:lnTo>
                <a:lnTo>
                  <a:pt x="239" y="1398"/>
                </a:lnTo>
                <a:lnTo>
                  <a:pt x="226" y="1389"/>
                </a:lnTo>
                <a:lnTo>
                  <a:pt x="220" y="1384"/>
                </a:lnTo>
                <a:lnTo>
                  <a:pt x="220" y="1384"/>
                </a:lnTo>
                <a:lnTo>
                  <a:pt x="208" y="1386"/>
                </a:lnTo>
                <a:lnTo>
                  <a:pt x="208" y="1386"/>
                </a:lnTo>
                <a:lnTo>
                  <a:pt x="205" y="1431"/>
                </a:lnTo>
                <a:lnTo>
                  <a:pt x="205" y="1431"/>
                </a:lnTo>
                <a:lnTo>
                  <a:pt x="203" y="1462"/>
                </a:lnTo>
                <a:lnTo>
                  <a:pt x="212" y="1471"/>
                </a:lnTo>
                <a:lnTo>
                  <a:pt x="212" y="1471"/>
                </a:lnTo>
                <a:lnTo>
                  <a:pt x="187" y="1498"/>
                </a:lnTo>
                <a:lnTo>
                  <a:pt x="167" y="1521"/>
                </a:lnTo>
                <a:lnTo>
                  <a:pt x="158" y="1532"/>
                </a:lnTo>
                <a:lnTo>
                  <a:pt x="152" y="1543"/>
                </a:lnTo>
                <a:lnTo>
                  <a:pt x="152" y="1543"/>
                </a:lnTo>
                <a:lnTo>
                  <a:pt x="144" y="1557"/>
                </a:lnTo>
                <a:lnTo>
                  <a:pt x="141" y="1564"/>
                </a:lnTo>
                <a:lnTo>
                  <a:pt x="139" y="1569"/>
                </a:lnTo>
                <a:lnTo>
                  <a:pt x="139" y="1569"/>
                </a:lnTo>
                <a:lnTo>
                  <a:pt x="136" y="1574"/>
                </a:lnTo>
                <a:lnTo>
                  <a:pt x="133" y="1583"/>
                </a:lnTo>
                <a:lnTo>
                  <a:pt x="133" y="1583"/>
                </a:lnTo>
                <a:lnTo>
                  <a:pt x="112" y="1667"/>
                </a:lnTo>
                <a:lnTo>
                  <a:pt x="112" y="1667"/>
                </a:lnTo>
                <a:lnTo>
                  <a:pt x="104" y="1682"/>
                </a:lnTo>
                <a:lnTo>
                  <a:pt x="98" y="1696"/>
                </a:lnTo>
                <a:lnTo>
                  <a:pt x="96" y="1702"/>
                </a:lnTo>
                <a:lnTo>
                  <a:pt x="95" y="1710"/>
                </a:lnTo>
                <a:lnTo>
                  <a:pt x="95" y="1710"/>
                </a:lnTo>
                <a:lnTo>
                  <a:pt x="96" y="1715"/>
                </a:lnTo>
                <a:lnTo>
                  <a:pt x="98" y="1718"/>
                </a:lnTo>
                <a:lnTo>
                  <a:pt x="99" y="1721"/>
                </a:lnTo>
                <a:lnTo>
                  <a:pt x="102" y="1721"/>
                </a:lnTo>
                <a:lnTo>
                  <a:pt x="107" y="1721"/>
                </a:lnTo>
                <a:lnTo>
                  <a:pt x="110" y="1719"/>
                </a:lnTo>
                <a:lnTo>
                  <a:pt x="110" y="1719"/>
                </a:lnTo>
                <a:lnTo>
                  <a:pt x="124" y="1706"/>
                </a:lnTo>
                <a:lnTo>
                  <a:pt x="136" y="1692"/>
                </a:lnTo>
                <a:lnTo>
                  <a:pt x="139" y="1701"/>
                </a:lnTo>
                <a:lnTo>
                  <a:pt x="130" y="1752"/>
                </a:lnTo>
                <a:lnTo>
                  <a:pt x="119" y="1754"/>
                </a:lnTo>
                <a:lnTo>
                  <a:pt x="99" y="1764"/>
                </a:lnTo>
                <a:lnTo>
                  <a:pt x="99" y="1764"/>
                </a:lnTo>
                <a:lnTo>
                  <a:pt x="57" y="1778"/>
                </a:lnTo>
                <a:lnTo>
                  <a:pt x="14" y="1792"/>
                </a:lnTo>
                <a:lnTo>
                  <a:pt x="14" y="1792"/>
                </a:lnTo>
                <a:lnTo>
                  <a:pt x="11" y="1792"/>
                </a:lnTo>
                <a:lnTo>
                  <a:pt x="6" y="1795"/>
                </a:lnTo>
                <a:lnTo>
                  <a:pt x="2" y="1800"/>
                </a:lnTo>
                <a:lnTo>
                  <a:pt x="0" y="1803"/>
                </a:lnTo>
                <a:lnTo>
                  <a:pt x="0" y="1806"/>
                </a:lnTo>
                <a:lnTo>
                  <a:pt x="0" y="1806"/>
                </a:lnTo>
                <a:lnTo>
                  <a:pt x="2" y="1808"/>
                </a:lnTo>
                <a:lnTo>
                  <a:pt x="6" y="1811"/>
                </a:lnTo>
                <a:lnTo>
                  <a:pt x="22" y="1814"/>
                </a:lnTo>
                <a:lnTo>
                  <a:pt x="43" y="1819"/>
                </a:lnTo>
                <a:lnTo>
                  <a:pt x="68" y="1822"/>
                </a:lnTo>
                <a:lnTo>
                  <a:pt x="113" y="1827"/>
                </a:lnTo>
                <a:lnTo>
                  <a:pt x="133" y="1828"/>
                </a:lnTo>
                <a:lnTo>
                  <a:pt x="133" y="1828"/>
                </a:lnTo>
                <a:lnTo>
                  <a:pt x="138" y="1853"/>
                </a:lnTo>
                <a:lnTo>
                  <a:pt x="143" y="1879"/>
                </a:lnTo>
                <a:lnTo>
                  <a:pt x="152" y="1913"/>
                </a:lnTo>
                <a:lnTo>
                  <a:pt x="164" y="1952"/>
                </a:lnTo>
                <a:lnTo>
                  <a:pt x="172" y="1972"/>
                </a:lnTo>
                <a:lnTo>
                  <a:pt x="181" y="1992"/>
                </a:lnTo>
                <a:lnTo>
                  <a:pt x="192" y="2014"/>
                </a:lnTo>
                <a:lnTo>
                  <a:pt x="205" y="2034"/>
                </a:lnTo>
                <a:lnTo>
                  <a:pt x="218" y="2054"/>
                </a:lnTo>
                <a:lnTo>
                  <a:pt x="232" y="2073"/>
                </a:lnTo>
                <a:lnTo>
                  <a:pt x="232" y="2073"/>
                </a:lnTo>
                <a:lnTo>
                  <a:pt x="248" y="2090"/>
                </a:lnTo>
                <a:lnTo>
                  <a:pt x="263" y="2107"/>
                </a:lnTo>
                <a:lnTo>
                  <a:pt x="279" y="2123"/>
                </a:lnTo>
                <a:lnTo>
                  <a:pt x="296" y="2135"/>
                </a:lnTo>
                <a:lnTo>
                  <a:pt x="311" y="2149"/>
                </a:lnTo>
                <a:lnTo>
                  <a:pt x="327" y="2160"/>
                </a:lnTo>
                <a:lnTo>
                  <a:pt x="359" y="2180"/>
                </a:lnTo>
                <a:lnTo>
                  <a:pt x="392" y="2197"/>
                </a:lnTo>
                <a:lnTo>
                  <a:pt x="426" y="2211"/>
                </a:lnTo>
                <a:lnTo>
                  <a:pt x="462" y="2224"/>
                </a:lnTo>
                <a:lnTo>
                  <a:pt x="499" y="2234"/>
                </a:lnTo>
                <a:lnTo>
                  <a:pt x="499" y="2234"/>
                </a:lnTo>
                <a:lnTo>
                  <a:pt x="538" y="2244"/>
                </a:lnTo>
                <a:lnTo>
                  <a:pt x="576" y="2248"/>
                </a:lnTo>
                <a:lnTo>
                  <a:pt x="614" y="2251"/>
                </a:lnTo>
                <a:lnTo>
                  <a:pt x="649" y="2251"/>
                </a:lnTo>
                <a:lnTo>
                  <a:pt x="682" y="2248"/>
                </a:lnTo>
                <a:lnTo>
                  <a:pt x="713" y="2244"/>
                </a:lnTo>
                <a:lnTo>
                  <a:pt x="741" y="2236"/>
                </a:lnTo>
                <a:lnTo>
                  <a:pt x="764" y="2228"/>
                </a:lnTo>
                <a:lnTo>
                  <a:pt x="764" y="2228"/>
                </a:lnTo>
                <a:lnTo>
                  <a:pt x="787" y="2217"/>
                </a:lnTo>
                <a:lnTo>
                  <a:pt x="810" y="2205"/>
                </a:lnTo>
                <a:lnTo>
                  <a:pt x="834" y="2191"/>
                </a:lnTo>
                <a:lnTo>
                  <a:pt x="855" y="2175"/>
                </a:lnTo>
                <a:lnTo>
                  <a:pt x="877" y="2160"/>
                </a:lnTo>
                <a:lnTo>
                  <a:pt x="896" y="2144"/>
                </a:lnTo>
                <a:lnTo>
                  <a:pt x="913" y="2130"/>
                </a:lnTo>
                <a:lnTo>
                  <a:pt x="927" y="2118"/>
                </a:lnTo>
                <a:lnTo>
                  <a:pt x="927" y="2118"/>
                </a:lnTo>
                <a:lnTo>
                  <a:pt x="937" y="2106"/>
                </a:lnTo>
                <a:lnTo>
                  <a:pt x="947" y="2093"/>
                </a:lnTo>
                <a:lnTo>
                  <a:pt x="961" y="2072"/>
                </a:lnTo>
                <a:lnTo>
                  <a:pt x="970" y="2054"/>
                </a:lnTo>
                <a:lnTo>
                  <a:pt x="973" y="2048"/>
                </a:lnTo>
                <a:lnTo>
                  <a:pt x="1009" y="2045"/>
                </a:lnTo>
                <a:lnTo>
                  <a:pt x="1009" y="2045"/>
                </a:lnTo>
                <a:lnTo>
                  <a:pt x="995" y="2072"/>
                </a:lnTo>
                <a:lnTo>
                  <a:pt x="986" y="2093"/>
                </a:lnTo>
                <a:lnTo>
                  <a:pt x="982" y="2101"/>
                </a:lnTo>
                <a:lnTo>
                  <a:pt x="982" y="2106"/>
                </a:lnTo>
                <a:lnTo>
                  <a:pt x="982" y="2106"/>
                </a:lnTo>
                <a:lnTo>
                  <a:pt x="987" y="2109"/>
                </a:lnTo>
                <a:lnTo>
                  <a:pt x="995" y="2113"/>
                </a:lnTo>
                <a:lnTo>
                  <a:pt x="1018" y="2124"/>
                </a:lnTo>
                <a:lnTo>
                  <a:pt x="1047" y="2135"/>
                </a:lnTo>
                <a:lnTo>
                  <a:pt x="1061" y="2138"/>
                </a:lnTo>
                <a:lnTo>
                  <a:pt x="1074" y="2141"/>
                </a:lnTo>
                <a:lnTo>
                  <a:pt x="1074" y="2141"/>
                </a:lnTo>
                <a:lnTo>
                  <a:pt x="1099" y="2144"/>
                </a:lnTo>
                <a:lnTo>
                  <a:pt x="1125" y="2144"/>
                </a:lnTo>
                <a:lnTo>
                  <a:pt x="1153" y="2143"/>
                </a:lnTo>
                <a:lnTo>
                  <a:pt x="1153" y="2143"/>
                </a:lnTo>
                <a:lnTo>
                  <a:pt x="1153" y="2144"/>
                </a:lnTo>
                <a:lnTo>
                  <a:pt x="1156" y="2148"/>
                </a:lnTo>
                <a:lnTo>
                  <a:pt x="1164" y="2152"/>
                </a:lnTo>
                <a:lnTo>
                  <a:pt x="1179" y="2158"/>
                </a:lnTo>
                <a:lnTo>
                  <a:pt x="1179" y="2158"/>
                </a:lnTo>
                <a:lnTo>
                  <a:pt x="1190" y="2160"/>
                </a:lnTo>
                <a:lnTo>
                  <a:pt x="1207" y="2163"/>
                </a:lnTo>
                <a:lnTo>
                  <a:pt x="1246" y="2169"/>
                </a:lnTo>
                <a:lnTo>
                  <a:pt x="1285" y="2172"/>
                </a:lnTo>
                <a:lnTo>
                  <a:pt x="1300" y="2172"/>
                </a:lnTo>
                <a:lnTo>
                  <a:pt x="1312" y="2172"/>
                </a:lnTo>
                <a:lnTo>
                  <a:pt x="1312" y="2172"/>
                </a:lnTo>
                <a:lnTo>
                  <a:pt x="1320" y="2169"/>
                </a:lnTo>
                <a:lnTo>
                  <a:pt x="1329" y="2166"/>
                </a:lnTo>
                <a:lnTo>
                  <a:pt x="1336" y="2161"/>
                </a:lnTo>
                <a:lnTo>
                  <a:pt x="1342" y="2157"/>
                </a:lnTo>
                <a:lnTo>
                  <a:pt x="1347" y="2149"/>
                </a:lnTo>
                <a:lnTo>
                  <a:pt x="1350" y="2141"/>
                </a:lnTo>
                <a:lnTo>
                  <a:pt x="1350" y="2134"/>
                </a:lnTo>
                <a:lnTo>
                  <a:pt x="1348" y="2126"/>
                </a:lnTo>
                <a:lnTo>
                  <a:pt x="1348" y="2126"/>
                </a:lnTo>
                <a:lnTo>
                  <a:pt x="1347" y="2121"/>
                </a:lnTo>
                <a:lnTo>
                  <a:pt x="1343" y="2117"/>
                </a:lnTo>
                <a:lnTo>
                  <a:pt x="1334" y="2110"/>
                </a:lnTo>
                <a:lnTo>
                  <a:pt x="1323" y="2103"/>
                </a:lnTo>
                <a:lnTo>
                  <a:pt x="1311" y="2098"/>
                </a:lnTo>
                <a:lnTo>
                  <a:pt x="1289" y="2090"/>
                </a:lnTo>
                <a:lnTo>
                  <a:pt x="1280" y="2087"/>
                </a:lnTo>
                <a:lnTo>
                  <a:pt x="1280" y="2087"/>
                </a:lnTo>
                <a:lnTo>
                  <a:pt x="1275" y="2079"/>
                </a:lnTo>
                <a:lnTo>
                  <a:pt x="1275" y="2079"/>
                </a:lnTo>
                <a:lnTo>
                  <a:pt x="1272" y="2073"/>
                </a:lnTo>
                <a:lnTo>
                  <a:pt x="1266" y="2068"/>
                </a:lnTo>
                <a:lnTo>
                  <a:pt x="1258" y="2062"/>
                </a:lnTo>
                <a:lnTo>
                  <a:pt x="1258" y="2062"/>
                </a:lnTo>
                <a:lnTo>
                  <a:pt x="1240" y="2053"/>
                </a:lnTo>
                <a:lnTo>
                  <a:pt x="1240" y="2053"/>
                </a:lnTo>
                <a:lnTo>
                  <a:pt x="1237" y="2045"/>
                </a:lnTo>
                <a:lnTo>
                  <a:pt x="1229" y="2031"/>
                </a:lnTo>
                <a:lnTo>
                  <a:pt x="1229" y="2031"/>
                </a:lnTo>
                <a:lnTo>
                  <a:pt x="1218" y="2013"/>
                </a:lnTo>
                <a:lnTo>
                  <a:pt x="1212" y="2002"/>
                </a:lnTo>
                <a:lnTo>
                  <a:pt x="1212" y="2002"/>
                </a:lnTo>
                <a:lnTo>
                  <a:pt x="1218" y="2003"/>
                </a:lnTo>
                <a:lnTo>
                  <a:pt x="1238" y="2005"/>
                </a:lnTo>
                <a:lnTo>
                  <a:pt x="1249" y="2003"/>
                </a:lnTo>
                <a:lnTo>
                  <a:pt x="1263" y="2002"/>
                </a:lnTo>
                <a:lnTo>
                  <a:pt x="1275" y="1999"/>
                </a:lnTo>
                <a:lnTo>
                  <a:pt x="1288" y="1992"/>
                </a:lnTo>
                <a:lnTo>
                  <a:pt x="1288" y="1992"/>
                </a:lnTo>
                <a:lnTo>
                  <a:pt x="1299" y="1985"/>
                </a:lnTo>
                <a:lnTo>
                  <a:pt x="1309" y="1975"/>
                </a:lnTo>
                <a:lnTo>
                  <a:pt x="1317" y="1966"/>
                </a:lnTo>
                <a:lnTo>
                  <a:pt x="1325" y="1957"/>
                </a:lnTo>
                <a:lnTo>
                  <a:pt x="1333" y="1941"/>
                </a:lnTo>
                <a:lnTo>
                  <a:pt x="1336" y="1935"/>
                </a:lnTo>
                <a:lnTo>
                  <a:pt x="1336" y="1935"/>
                </a:lnTo>
                <a:lnTo>
                  <a:pt x="1350" y="1934"/>
                </a:lnTo>
                <a:lnTo>
                  <a:pt x="1360" y="1934"/>
                </a:lnTo>
                <a:lnTo>
                  <a:pt x="1365" y="1934"/>
                </a:lnTo>
                <a:lnTo>
                  <a:pt x="1368" y="1935"/>
                </a:lnTo>
                <a:lnTo>
                  <a:pt x="1368" y="1935"/>
                </a:lnTo>
                <a:lnTo>
                  <a:pt x="1371" y="1938"/>
                </a:lnTo>
                <a:lnTo>
                  <a:pt x="1373" y="1941"/>
                </a:lnTo>
                <a:lnTo>
                  <a:pt x="1374" y="1949"/>
                </a:lnTo>
                <a:lnTo>
                  <a:pt x="1373" y="1958"/>
                </a:lnTo>
                <a:lnTo>
                  <a:pt x="1373" y="1958"/>
                </a:lnTo>
                <a:lnTo>
                  <a:pt x="1371" y="1965"/>
                </a:lnTo>
                <a:lnTo>
                  <a:pt x="1373" y="1969"/>
                </a:lnTo>
                <a:lnTo>
                  <a:pt x="1374" y="1972"/>
                </a:lnTo>
                <a:lnTo>
                  <a:pt x="1378" y="1974"/>
                </a:lnTo>
                <a:lnTo>
                  <a:pt x="1378" y="1974"/>
                </a:lnTo>
                <a:lnTo>
                  <a:pt x="1382" y="1975"/>
                </a:lnTo>
                <a:lnTo>
                  <a:pt x="1393" y="1978"/>
                </a:lnTo>
                <a:lnTo>
                  <a:pt x="1421" y="1982"/>
                </a:lnTo>
                <a:lnTo>
                  <a:pt x="1460" y="1985"/>
                </a:lnTo>
                <a:lnTo>
                  <a:pt x="1480" y="1968"/>
                </a:lnTo>
                <a:lnTo>
                  <a:pt x="1480" y="1952"/>
                </a:lnTo>
                <a:lnTo>
                  <a:pt x="1559" y="1958"/>
                </a:lnTo>
                <a:lnTo>
                  <a:pt x="1559" y="1958"/>
                </a:lnTo>
                <a:lnTo>
                  <a:pt x="1563" y="1958"/>
                </a:lnTo>
                <a:lnTo>
                  <a:pt x="1576" y="1957"/>
                </a:lnTo>
                <a:lnTo>
                  <a:pt x="1588" y="1952"/>
                </a:lnTo>
                <a:lnTo>
                  <a:pt x="1594" y="1949"/>
                </a:lnTo>
                <a:lnTo>
                  <a:pt x="1599" y="1946"/>
                </a:lnTo>
                <a:lnTo>
                  <a:pt x="1599" y="1946"/>
                </a:lnTo>
                <a:lnTo>
                  <a:pt x="1602" y="1941"/>
                </a:lnTo>
                <a:lnTo>
                  <a:pt x="1602" y="1938"/>
                </a:lnTo>
                <a:lnTo>
                  <a:pt x="1602" y="1935"/>
                </a:lnTo>
                <a:lnTo>
                  <a:pt x="1601" y="1934"/>
                </a:lnTo>
                <a:lnTo>
                  <a:pt x="1596" y="1929"/>
                </a:lnTo>
                <a:lnTo>
                  <a:pt x="1593" y="1927"/>
                </a:lnTo>
                <a:lnTo>
                  <a:pt x="1593" y="1927"/>
                </a:lnTo>
                <a:lnTo>
                  <a:pt x="1593" y="1924"/>
                </a:lnTo>
                <a:lnTo>
                  <a:pt x="1590" y="1916"/>
                </a:lnTo>
                <a:lnTo>
                  <a:pt x="1587" y="1913"/>
                </a:lnTo>
                <a:lnTo>
                  <a:pt x="1584" y="1909"/>
                </a:lnTo>
                <a:lnTo>
                  <a:pt x="1577" y="1904"/>
                </a:lnTo>
                <a:lnTo>
                  <a:pt x="1568" y="1899"/>
                </a:lnTo>
                <a:lnTo>
                  <a:pt x="1568" y="1899"/>
                </a:lnTo>
                <a:lnTo>
                  <a:pt x="1551" y="1890"/>
                </a:lnTo>
                <a:lnTo>
                  <a:pt x="1536" y="1882"/>
                </a:lnTo>
                <a:lnTo>
                  <a:pt x="1522" y="1873"/>
                </a:lnTo>
                <a:lnTo>
                  <a:pt x="1514" y="1853"/>
                </a:lnTo>
                <a:lnTo>
                  <a:pt x="1501" y="1845"/>
                </a:lnTo>
                <a:lnTo>
                  <a:pt x="1486" y="1837"/>
                </a:lnTo>
                <a:lnTo>
                  <a:pt x="1486" y="1837"/>
                </a:lnTo>
                <a:lnTo>
                  <a:pt x="1467" y="1825"/>
                </a:lnTo>
                <a:lnTo>
                  <a:pt x="1464" y="1806"/>
                </a:lnTo>
                <a:lnTo>
                  <a:pt x="1484" y="1820"/>
                </a:lnTo>
                <a:lnTo>
                  <a:pt x="1484" y="1820"/>
                </a:lnTo>
                <a:lnTo>
                  <a:pt x="1494" y="1823"/>
                </a:lnTo>
                <a:lnTo>
                  <a:pt x="1500" y="1823"/>
                </a:lnTo>
                <a:lnTo>
                  <a:pt x="1501" y="1823"/>
                </a:lnTo>
                <a:lnTo>
                  <a:pt x="1501" y="1823"/>
                </a:lnTo>
                <a:lnTo>
                  <a:pt x="1501" y="1823"/>
                </a:lnTo>
                <a:lnTo>
                  <a:pt x="1492" y="1808"/>
                </a:lnTo>
                <a:lnTo>
                  <a:pt x="1481" y="1794"/>
                </a:lnTo>
                <a:lnTo>
                  <a:pt x="1498" y="1777"/>
                </a:lnTo>
                <a:lnTo>
                  <a:pt x="1498" y="1777"/>
                </a:lnTo>
                <a:lnTo>
                  <a:pt x="1539" y="1768"/>
                </a:lnTo>
                <a:lnTo>
                  <a:pt x="1568" y="1760"/>
                </a:lnTo>
                <a:lnTo>
                  <a:pt x="1577" y="1755"/>
                </a:lnTo>
                <a:lnTo>
                  <a:pt x="1584" y="1752"/>
                </a:lnTo>
                <a:lnTo>
                  <a:pt x="1584" y="1752"/>
                </a:lnTo>
                <a:lnTo>
                  <a:pt x="1584" y="1747"/>
                </a:lnTo>
                <a:lnTo>
                  <a:pt x="1584" y="1740"/>
                </a:lnTo>
                <a:lnTo>
                  <a:pt x="1584" y="1719"/>
                </a:lnTo>
                <a:lnTo>
                  <a:pt x="1581" y="1692"/>
                </a:lnTo>
                <a:lnTo>
                  <a:pt x="1581" y="1692"/>
                </a:lnTo>
                <a:lnTo>
                  <a:pt x="1610" y="1653"/>
                </a:lnTo>
                <a:lnTo>
                  <a:pt x="1667" y="1574"/>
                </a:lnTo>
                <a:lnTo>
                  <a:pt x="1667" y="1574"/>
                </a:lnTo>
                <a:lnTo>
                  <a:pt x="1683" y="1554"/>
                </a:lnTo>
                <a:lnTo>
                  <a:pt x="1697" y="1530"/>
                </a:lnTo>
                <a:lnTo>
                  <a:pt x="1722" y="1485"/>
                </a:lnTo>
                <a:lnTo>
                  <a:pt x="1740" y="1451"/>
                </a:lnTo>
                <a:lnTo>
                  <a:pt x="1749" y="1436"/>
                </a:lnTo>
                <a:lnTo>
                  <a:pt x="1749" y="1436"/>
                </a:lnTo>
                <a:lnTo>
                  <a:pt x="1756" y="1420"/>
                </a:lnTo>
                <a:lnTo>
                  <a:pt x="1768" y="1388"/>
                </a:lnTo>
                <a:lnTo>
                  <a:pt x="1785" y="1343"/>
                </a:lnTo>
                <a:lnTo>
                  <a:pt x="1785" y="1343"/>
                </a:lnTo>
                <a:lnTo>
                  <a:pt x="1788" y="1338"/>
                </a:lnTo>
                <a:lnTo>
                  <a:pt x="1794" y="1329"/>
                </a:lnTo>
                <a:lnTo>
                  <a:pt x="1797" y="1324"/>
                </a:lnTo>
                <a:lnTo>
                  <a:pt x="1802" y="1321"/>
                </a:lnTo>
                <a:lnTo>
                  <a:pt x="1807" y="1318"/>
                </a:lnTo>
                <a:lnTo>
                  <a:pt x="1811" y="1318"/>
                </a:lnTo>
                <a:lnTo>
                  <a:pt x="1811" y="1318"/>
                </a:lnTo>
                <a:lnTo>
                  <a:pt x="1814" y="1321"/>
                </a:lnTo>
                <a:lnTo>
                  <a:pt x="1818" y="1327"/>
                </a:lnTo>
                <a:lnTo>
                  <a:pt x="1821" y="1343"/>
                </a:lnTo>
                <a:lnTo>
                  <a:pt x="1822" y="1357"/>
                </a:lnTo>
                <a:lnTo>
                  <a:pt x="1824" y="1363"/>
                </a:lnTo>
                <a:lnTo>
                  <a:pt x="1824" y="1363"/>
                </a:lnTo>
                <a:lnTo>
                  <a:pt x="1825" y="1363"/>
                </a:lnTo>
                <a:lnTo>
                  <a:pt x="1828" y="1364"/>
                </a:lnTo>
                <a:lnTo>
                  <a:pt x="1832" y="1366"/>
                </a:lnTo>
                <a:lnTo>
                  <a:pt x="1832" y="1366"/>
                </a:lnTo>
                <a:lnTo>
                  <a:pt x="1827" y="1375"/>
                </a:lnTo>
                <a:lnTo>
                  <a:pt x="1824" y="1383"/>
                </a:lnTo>
                <a:lnTo>
                  <a:pt x="1824" y="1386"/>
                </a:lnTo>
                <a:lnTo>
                  <a:pt x="1824" y="1386"/>
                </a:lnTo>
                <a:lnTo>
                  <a:pt x="1827" y="1389"/>
                </a:lnTo>
                <a:lnTo>
                  <a:pt x="1832" y="1391"/>
                </a:lnTo>
                <a:lnTo>
                  <a:pt x="1839" y="1392"/>
                </a:lnTo>
                <a:lnTo>
                  <a:pt x="1845" y="1406"/>
                </a:lnTo>
                <a:lnTo>
                  <a:pt x="1813" y="1429"/>
                </a:lnTo>
                <a:lnTo>
                  <a:pt x="1810" y="1442"/>
                </a:lnTo>
                <a:lnTo>
                  <a:pt x="1810" y="1442"/>
                </a:lnTo>
                <a:lnTo>
                  <a:pt x="1794" y="1457"/>
                </a:lnTo>
                <a:lnTo>
                  <a:pt x="1779" y="1476"/>
                </a:lnTo>
                <a:lnTo>
                  <a:pt x="1759" y="1499"/>
                </a:lnTo>
                <a:lnTo>
                  <a:pt x="1739" y="1527"/>
                </a:lnTo>
                <a:lnTo>
                  <a:pt x="1718" y="1558"/>
                </a:lnTo>
                <a:lnTo>
                  <a:pt x="1709" y="1574"/>
                </a:lnTo>
                <a:lnTo>
                  <a:pt x="1701" y="1589"/>
                </a:lnTo>
                <a:lnTo>
                  <a:pt x="1694" y="1606"/>
                </a:lnTo>
                <a:lnTo>
                  <a:pt x="1687" y="1623"/>
                </a:lnTo>
                <a:lnTo>
                  <a:pt x="1687" y="1623"/>
                </a:lnTo>
                <a:lnTo>
                  <a:pt x="1680" y="1654"/>
                </a:lnTo>
                <a:lnTo>
                  <a:pt x="1672" y="1684"/>
                </a:lnTo>
                <a:lnTo>
                  <a:pt x="1666" y="1712"/>
                </a:lnTo>
                <a:lnTo>
                  <a:pt x="1663" y="1738"/>
                </a:lnTo>
                <a:lnTo>
                  <a:pt x="1660" y="1763"/>
                </a:lnTo>
                <a:lnTo>
                  <a:pt x="1658" y="1786"/>
                </a:lnTo>
                <a:lnTo>
                  <a:pt x="1658" y="1828"/>
                </a:lnTo>
                <a:lnTo>
                  <a:pt x="1658" y="1828"/>
                </a:lnTo>
                <a:lnTo>
                  <a:pt x="1660" y="1862"/>
                </a:lnTo>
                <a:lnTo>
                  <a:pt x="1663" y="1884"/>
                </a:lnTo>
                <a:lnTo>
                  <a:pt x="1666" y="1896"/>
                </a:lnTo>
                <a:lnTo>
                  <a:pt x="1667" y="1899"/>
                </a:lnTo>
                <a:lnTo>
                  <a:pt x="1667" y="1899"/>
                </a:lnTo>
                <a:lnTo>
                  <a:pt x="1666" y="1902"/>
                </a:lnTo>
                <a:lnTo>
                  <a:pt x="1666" y="1907"/>
                </a:lnTo>
                <a:lnTo>
                  <a:pt x="1666" y="1913"/>
                </a:lnTo>
                <a:lnTo>
                  <a:pt x="1666" y="1913"/>
                </a:lnTo>
                <a:lnTo>
                  <a:pt x="1669" y="1923"/>
                </a:lnTo>
                <a:lnTo>
                  <a:pt x="1672" y="1934"/>
                </a:lnTo>
                <a:lnTo>
                  <a:pt x="1678" y="1946"/>
                </a:lnTo>
                <a:lnTo>
                  <a:pt x="1678" y="1946"/>
                </a:lnTo>
                <a:lnTo>
                  <a:pt x="1681" y="1957"/>
                </a:lnTo>
                <a:lnTo>
                  <a:pt x="1686" y="1966"/>
                </a:lnTo>
                <a:lnTo>
                  <a:pt x="1687" y="1969"/>
                </a:lnTo>
                <a:lnTo>
                  <a:pt x="1691" y="1972"/>
                </a:lnTo>
                <a:lnTo>
                  <a:pt x="1691" y="1972"/>
                </a:lnTo>
                <a:lnTo>
                  <a:pt x="1692" y="1972"/>
                </a:lnTo>
                <a:lnTo>
                  <a:pt x="1695" y="1968"/>
                </a:lnTo>
                <a:lnTo>
                  <a:pt x="1700" y="1957"/>
                </a:lnTo>
                <a:lnTo>
                  <a:pt x="1706" y="1944"/>
                </a:lnTo>
                <a:lnTo>
                  <a:pt x="1708" y="1940"/>
                </a:lnTo>
                <a:lnTo>
                  <a:pt x="1711" y="1938"/>
                </a:lnTo>
                <a:lnTo>
                  <a:pt x="1718" y="1938"/>
                </a:lnTo>
                <a:lnTo>
                  <a:pt x="1718" y="1938"/>
                </a:lnTo>
                <a:lnTo>
                  <a:pt x="1722" y="1946"/>
                </a:lnTo>
                <a:lnTo>
                  <a:pt x="1732" y="1971"/>
                </a:lnTo>
                <a:lnTo>
                  <a:pt x="1749" y="2005"/>
                </a:lnTo>
                <a:lnTo>
                  <a:pt x="1760" y="2027"/>
                </a:lnTo>
                <a:lnTo>
                  <a:pt x="1774" y="2048"/>
                </a:lnTo>
                <a:lnTo>
                  <a:pt x="1788" y="2070"/>
                </a:lnTo>
                <a:lnTo>
                  <a:pt x="1805" y="2092"/>
                </a:lnTo>
                <a:lnTo>
                  <a:pt x="1824" y="2115"/>
                </a:lnTo>
                <a:lnTo>
                  <a:pt x="1844" y="2135"/>
                </a:lnTo>
                <a:lnTo>
                  <a:pt x="1867" y="2155"/>
                </a:lnTo>
                <a:lnTo>
                  <a:pt x="1892" y="2174"/>
                </a:lnTo>
                <a:lnTo>
                  <a:pt x="1918" y="2189"/>
                </a:lnTo>
                <a:lnTo>
                  <a:pt x="1932" y="2196"/>
                </a:lnTo>
                <a:lnTo>
                  <a:pt x="1946" y="2202"/>
                </a:lnTo>
                <a:lnTo>
                  <a:pt x="1946" y="2202"/>
                </a:lnTo>
                <a:lnTo>
                  <a:pt x="1977" y="2213"/>
                </a:lnTo>
                <a:lnTo>
                  <a:pt x="2008" y="2222"/>
                </a:lnTo>
                <a:lnTo>
                  <a:pt x="2041" y="2230"/>
                </a:lnTo>
                <a:lnTo>
                  <a:pt x="2072" y="2236"/>
                </a:lnTo>
                <a:lnTo>
                  <a:pt x="2106" y="2241"/>
                </a:lnTo>
                <a:lnTo>
                  <a:pt x="2138" y="2244"/>
                </a:lnTo>
                <a:lnTo>
                  <a:pt x="2171" y="2247"/>
                </a:lnTo>
                <a:lnTo>
                  <a:pt x="2203" y="2247"/>
                </a:lnTo>
                <a:lnTo>
                  <a:pt x="2236" y="2245"/>
                </a:lnTo>
                <a:lnTo>
                  <a:pt x="2267" y="2242"/>
                </a:lnTo>
                <a:lnTo>
                  <a:pt x="2296" y="2237"/>
                </a:lnTo>
                <a:lnTo>
                  <a:pt x="2326" y="2230"/>
                </a:lnTo>
                <a:lnTo>
                  <a:pt x="2354" y="2222"/>
                </a:lnTo>
                <a:lnTo>
                  <a:pt x="2380" y="2211"/>
                </a:lnTo>
                <a:lnTo>
                  <a:pt x="2403" y="2199"/>
                </a:lnTo>
                <a:lnTo>
                  <a:pt x="2427" y="2183"/>
                </a:lnTo>
                <a:lnTo>
                  <a:pt x="2427" y="2183"/>
                </a:lnTo>
                <a:lnTo>
                  <a:pt x="2447" y="2168"/>
                </a:lnTo>
                <a:lnTo>
                  <a:pt x="2467" y="2151"/>
                </a:lnTo>
                <a:lnTo>
                  <a:pt x="2485" y="2132"/>
                </a:lnTo>
                <a:lnTo>
                  <a:pt x="2502" y="2113"/>
                </a:lnTo>
                <a:lnTo>
                  <a:pt x="2520" y="2093"/>
                </a:lnTo>
                <a:lnTo>
                  <a:pt x="2535" y="2072"/>
                </a:lnTo>
                <a:lnTo>
                  <a:pt x="2549" y="2051"/>
                </a:lnTo>
                <a:lnTo>
                  <a:pt x="2561" y="2028"/>
                </a:lnTo>
                <a:lnTo>
                  <a:pt x="2574" y="2006"/>
                </a:lnTo>
                <a:lnTo>
                  <a:pt x="2585" y="1983"/>
                </a:lnTo>
                <a:lnTo>
                  <a:pt x="2595" y="1960"/>
                </a:lnTo>
                <a:lnTo>
                  <a:pt x="2603" y="1937"/>
                </a:lnTo>
                <a:lnTo>
                  <a:pt x="2611" y="1912"/>
                </a:lnTo>
                <a:lnTo>
                  <a:pt x="2617" y="1889"/>
                </a:lnTo>
                <a:lnTo>
                  <a:pt x="2622" y="1865"/>
                </a:lnTo>
                <a:lnTo>
                  <a:pt x="2626" y="1840"/>
                </a:lnTo>
                <a:lnTo>
                  <a:pt x="2626" y="1840"/>
                </a:lnTo>
                <a:lnTo>
                  <a:pt x="2628" y="1817"/>
                </a:lnTo>
                <a:lnTo>
                  <a:pt x="2628" y="1791"/>
                </a:lnTo>
                <a:lnTo>
                  <a:pt x="2625" y="1764"/>
                </a:lnTo>
                <a:lnTo>
                  <a:pt x="2620" y="1737"/>
                </a:lnTo>
                <a:lnTo>
                  <a:pt x="2614" y="1709"/>
                </a:lnTo>
                <a:lnTo>
                  <a:pt x="2605" y="1681"/>
                </a:lnTo>
                <a:lnTo>
                  <a:pt x="2595" y="1653"/>
                </a:lnTo>
                <a:lnTo>
                  <a:pt x="2583" y="1625"/>
                </a:lnTo>
                <a:lnTo>
                  <a:pt x="2571" y="1599"/>
                </a:lnTo>
                <a:lnTo>
                  <a:pt x="2555" y="1572"/>
                </a:lnTo>
                <a:lnTo>
                  <a:pt x="2540" y="1546"/>
                </a:lnTo>
                <a:lnTo>
                  <a:pt x="2523" y="1521"/>
                </a:lnTo>
                <a:lnTo>
                  <a:pt x="2504" y="1499"/>
                </a:lnTo>
                <a:lnTo>
                  <a:pt x="2485" y="1478"/>
                </a:lnTo>
                <a:lnTo>
                  <a:pt x="2465" y="1459"/>
                </a:lnTo>
                <a:lnTo>
                  <a:pt x="2444" y="1442"/>
                </a:lnTo>
                <a:lnTo>
                  <a:pt x="2444" y="1442"/>
                </a:lnTo>
                <a:lnTo>
                  <a:pt x="2423" y="1426"/>
                </a:lnTo>
                <a:lnTo>
                  <a:pt x="2400" y="1412"/>
                </a:lnTo>
                <a:lnTo>
                  <a:pt x="2379" y="1400"/>
                </a:lnTo>
                <a:lnTo>
                  <a:pt x="2357" y="1389"/>
                </a:lnTo>
                <a:lnTo>
                  <a:pt x="2335" y="1380"/>
                </a:lnTo>
                <a:lnTo>
                  <a:pt x="2313" y="1372"/>
                </a:lnTo>
                <a:lnTo>
                  <a:pt x="2273" y="1360"/>
                </a:lnTo>
                <a:lnTo>
                  <a:pt x="2238" y="1350"/>
                </a:lnTo>
                <a:lnTo>
                  <a:pt x="2210" y="1344"/>
                </a:lnTo>
                <a:lnTo>
                  <a:pt x="2185" y="1341"/>
                </a:lnTo>
                <a:lnTo>
                  <a:pt x="2185" y="1341"/>
                </a:lnTo>
                <a:lnTo>
                  <a:pt x="2194" y="1335"/>
                </a:lnTo>
                <a:lnTo>
                  <a:pt x="2213" y="1324"/>
                </a:lnTo>
                <a:lnTo>
                  <a:pt x="2231" y="1310"/>
                </a:lnTo>
                <a:lnTo>
                  <a:pt x="2239" y="1302"/>
                </a:lnTo>
                <a:lnTo>
                  <a:pt x="2242" y="1296"/>
                </a:lnTo>
                <a:lnTo>
                  <a:pt x="2242" y="1296"/>
                </a:lnTo>
                <a:lnTo>
                  <a:pt x="2245" y="1281"/>
                </a:lnTo>
                <a:lnTo>
                  <a:pt x="2247" y="1262"/>
                </a:lnTo>
                <a:lnTo>
                  <a:pt x="2248" y="1243"/>
                </a:lnTo>
                <a:lnTo>
                  <a:pt x="2248" y="1234"/>
                </a:lnTo>
                <a:lnTo>
                  <a:pt x="2248" y="1234"/>
                </a:lnTo>
                <a:lnTo>
                  <a:pt x="2230" y="956"/>
                </a:lnTo>
                <a:lnTo>
                  <a:pt x="2230" y="956"/>
                </a:lnTo>
                <a:lnTo>
                  <a:pt x="2234" y="921"/>
                </a:lnTo>
                <a:lnTo>
                  <a:pt x="2236" y="891"/>
                </a:lnTo>
                <a:lnTo>
                  <a:pt x="2238" y="880"/>
                </a:lnTo>
                <a:lnTo>
                  <a:pt x="2236" y="873"/>
                </a:lnTo>
                <a:lnTo>
                  <a:pt x="2236" y="873"/>
                </a:lnTo>
                <a:lnTo>
                  <a:pt x="2231" y="862"/>
                </a:lnTo>
                <a:lnTo>
                  <a:pt x="2225" y="854"/>
                </a:lnTo>
                <a:lnTo>
                  <a:pt x="2219" y="849"/>
                </a:lnTo>
                <a:lnTo>
                  <a:pt x="2216" y="848"/>
                </a:lnTo>
                <a:lnTo>
                  <a:pt x="2216" y="848"/>
                </a:lnTo>
                <a:lnTo>
                  <a:pt x="2078" y="856"/>
                </a:lnTo>
                <a:lnTo>
                  <a:pt x="2078" y="856"/>
                </a:lnTo>
                <a:lnTo>
                  <a:pt x="2059" y="845"/>
                </a:lnTo>
                <a:lnTo>
                  <a:pt x="2041" y="835"/>
                </a:lnTo>
                <a:lnTo>
                  <a:pt x="2017" y="826"/>
                </a:lnTo>
                <a:lnTo>
                  <a:pt x="2017" y="826"/>
                </a:lnTo>
                <a:lnTo>
                  <a:pt x="1996" y="818"/>
                </a:lnTo>
                <a:lnTo>
                  <a:pt x="1977" y="814"/>
                </a:lnTo>
                <a:lnTo>
                  <a:pt x="1959" y="809"/>
                </a:lnTo>
                <a:lnTo>
                  <a:pt x="1929" y="783"/>
                </a:lnTo>
                <a:lnTo>
                  <a:pt x="1929" y="783"/>
                </a:lnTo>
                <a:lnTo>
                  <a:pt x="1932" y="775"/>
                </a:lnTo>
                <a:lnTo>
                  <a:pt x="1938" y="756"/>
                </a:lnTo>
                <a:lnTo>
                  <a:pt x="1942" y="746"/>
                </a:lnTo>
                <a:lnTo>
                  <a:pt x="1943" y="735"/>
                </a:lnTo>
                <a:lnTo>
                  <a:pt x="1943" y="725"/>
                </a:lnTo>
                <a:lnTo>
                  <a:pt x="1940" y="719"/>
                </a:lnTo>
                <a:lnTo>
                  <a:pt x="1940" y="719"/>
                </a:lnTo>
                <a:lnTo>
                  <a:pt x="1935" y="711"/>
                </a:lnTo>
                <a:lnTo>
                  <a:pt x="1931" y="708"/>
                </a:lnTo>
                <a:lnTo>
                  <a:pt x="1929" y="708"/>
                </a:lnTo>
                <a:lnTo>
                  <a:pt x="1926" y="708"/>
                </a:lnTo>
                <a:lnTo>
                  <a:pt x="1926" y="708"/>
                </a:lnTo>
                <a:lnTo>
                  <a:pt x="1917" y="715"/>
                </a:lnTo>
                <a:lnTo>
                  <a:pt x="1909" y="721"/>
                </a:lnTo>
                <a:lnTo>
                  <a:pt x="1880" y="727"/>
                </a:lnTo>
                <a:lnTo>
                  <a:pt x="1859" y="716"/>
                </a:lnTo>
                <a:lnTo>
                  <a:pt x="1824" y="715"/>
                </a:lnTo>
                <a:lnTo>
                  <a:pt x="1824" y="715"/>
                </a:lnTo>
                <a:lnTo>
                  <a:pt x="1811" y="715"/>
                </a:lnTo>
                <a:lnTo>
                  <a:pt x="1797" y="713"/>
                </a:lnTo>
                <a:lnTo>
                  <a:pt x="1797" y="713"/>
                </a:lnTo>
                <a:lnTo>
                  <a:pt x="1791" y="711"/>
                </a:lnTo>
                <a:lnTo>
                  <a:pt x="1779" y="711"/>
                </a:lnTo>
                <a:lnTo>
                  <a:pt x="1768" y="711"/>
                </a:lnTo>
                <a:lnTo>
                  <a:pt x="1762" y="713"/>
                </a:lnTo>
                <a:lnTo>
                  <a:pt x="1759" y="715"/>
                </a:lnTo>
                <a:lnTo>
                  <a:pt x="1759" y="715"/>
                </a:lnTo>
                <a:lnTo>
                  <a:pt x="1742" y="732"/>
                </a:lnTo>
                <a:lnTo>
                  <a:pt x="1729" y="746"/>
                </a:lnTo>
                <a:lnTo>
                  <a:pt x="1729" y="746"/>
                </a:lnTo>
                <a:lnTo>
                  <a:pt x="1718" y="739"/>
                </a:lnTo>
                <a:lnTo>
                  <a:pt x="1708" y="736"/>
                </a:lnTo>
                <a:lnTo>
                  <a:pt x="1694" y="735"/>
                </a:lnTo>
                <a:lnTo>
                  <a:pt x="1694" y="735"/>
                </a:lnTo>
                <a:lnTo>
                  <a:pt x="1678" y="736"/>
                </a:lnTo>
                <a:lnTo>
                  <a:pt x="1663" y="741"/>
                </a:lnTo>
                <a:lnTo>
                  <a:pt x="1646" y="747"/>
                </a:lnTo>
                <a:lnTo>
                  <a:pt x="1638" y="746"/>
                </a:lnTo>
                <a:lnTo>
                  <a:pt x="1633" y="739"/>
                </a:lnTo>
                <a:lnTo>
                  <a:pt x="1633" y="739"/>
                </a:lnTo>
                <a:lnTo>
                  <a:pt x="1632" y="736"/>
                </a:lnTo>
                <a:lnTo>
                  <a:pt x="1625" y="732"/>
                </a:lnTo>
                <a:lnTo>
                  <a:pt x="1618" y="725"/>
                </a:lnTo>
                <a:lnTo>
                  <a:pt x="1612" y="724"/>
                </a:lnTo>
                <a:lnTo>
                  <a:pt x="1605" y="722"/>
                </a:lnTo>
                <a:lnTo>
                  <a:pt x="1605" y="722"/>
                </a:lnTo>
                <a:lnTo>
                  <a:pt x="1599" y="724"/>
                </a:lnTo>
                <a:lnTo>
                  <a:pt x="1593" y="724"/>
                </a:lnTo>
                <a:lnTo>
                  <a:pt x="1585" y="727"/>
                </a:lnTo>
                <a:lnTo>
                  <a:pt x="1579" y="732"/>
                </a:lnTo>
                <a:lnTo>
                  <a:pt x="1577" y="733"/>
                </a:lnTo>
                <a:lnTo>
                  <a:pt x="1560" y="735"/>
                </a:lnTo>
                <a:lnTo>
                  <a:pt x="1540" y="727"/>
                </a:lnTo>
                <a:lnTo>
                  <a:pt x="1512" y="732"/>
                </a:lnTo>
                <a:lnTo>
                  <a:pt x="1512" y="732"/>
                </a:lnTo>
                <a:lnTo>
                  <a:pt x="1501" y="730"/>
                </a:lnTo>
                <a:lnTo>
                  <a:pt x="1481" y="728"/>
                </a:lnTo>
                <a:lnTo>
                  <a:pt x="1481" y="728"/>
                </a:lnTo>
                <a:lnTo>
                  <a:pt x="1467" y="728"/>
                </a:lnTo>
                <a:lnTo>
                  <a:pt x="1460" y="727"/>
                </a:lnTo>
                <a:lnTo>
                  <a:pt x="1460" y="727"/>
                </a:lnTo>
                <a:lnTo>
                  <a:pt x="1460" y="721"/>
                </a:lnTo>
                <a:lnTo>
                  <a:pt x="1458" y="718"/>
                </a:lnTo>
                <a:lnTo>
                  <a:pt x="1458" y="715"/>
                </a:lnTo>
                <a:lnTo>
                  <a:pt x="1458" y="715"/>
                </a:lnTo>
                <a:lnTo>
                  <a:pt x="1455" y="713"/>
                </a:lnTo>
                <a:lnTo>
                  <a:pt x="1449" y="713"/>
                </a:lnTo>
                <a:lnTo>
                  <a:pt x="1449" y="713"/>
                </a:lnTo>
                <a:lnTo>
                  <a:pt x="1443" y="713"/>
                </a:lnTo>
                <a:lnTo>
                  <a:pt x="1440" y="713"/>
                </a:lnTo>
                <a:lnTo>
                  <a:pt x="1440" y="713"/>
                </a:lnTo>
                <a:lnTo>
                  <a:pt x="1438" y="713"/>
                </a:lnTo>
                <a:lnTo>
                  <a:pt x="1433" y="713"/>
                </a:lnTo>
                <a:lnTo>
                  <a:pt x="1433" y="713"/>
                </a:lnTo>
                <a:lnTo>
                  <a:pt x="1427" y="711"/>
                </a:lnTo>
                <a:lnTo>
                  <a:pt x="1427" y="711"/>
                </a:lnTo>
                <a:lnTo>
                  <a:pt x="1416" y="710"/>
                </a:lnTo>
                <a:lnTo>
                  <a:pt x="1407" y="711"/>
                </a:lnTo>
                <a:lnTo>
                  <a:pt x="1407" y="711"/>
                </a:lnTo>
                <a:lnTo>
                  <a:pt x="1390" y="705"/>
                </a:lnTo>
                <a:lnTo>
                  <a:pt x="1356" y="691"/>
                </a:lnTo>
                <a:lnTo>
                  <a:pt x="1294" y="666"/>
                </a:lnTo>
                <a:lnTo>
                  <a:pt x="1294" y="666"/>
                </a:lnTo>
                <a:lnTo>
                  <a:pt x="1281" y="660"/>
                </a:lnTo>
                <a:lnTo>
                  <a:pt x="1266" y="652"/>
                </a:lnTo>
                <a:lnTo>
                  <a:pt x="1249" y="645"/>
                </a:lnTo>
                <a:lnTo>
                  <a:pt x="1249" y="645"/>
                </a:lnTo>
                <a:lnTo>
                  <a:pt x="1240" y="634"/>
                </a:lnTo>
                <a:lnTo>
                  <a:pt x="1232" y="626"/>
                </a:lnTo>
                <a:lnTo>
                  <a:pt x="1227" y="621"/>
                </a:lnTo>
                <a:lnTo>
                  <a:pt x="1227" y="621"/>
                </a:lnTo>
                <a:lnTo>
                  <a:pt x="1196" y="609"/>
                </a:lnTo>
                <a:lnTo>
                  <a:pt x="1167" y="595"/>
                </a:lnTo>
                <a:lnTo>
                  <a:pt x="1167" y="595"/>
                </a:lnTo>
                <a:lnTo>
                  <a:pt x="1157" y="592"/>
                </a:lnTo>
                <a:lnTo>
                  <a:pt x="1148" y="587"/>
                </a:lnTo>
                <a:lnTo>
                  <a:pt x="1148" y="587"/>
                </a:lnTo>
                <a:lnTo>
                  <a:pt x="1131" y="572"/>
                </a:lnTo>
                <a:lnTo>
                  <a:pt x="1119" y="561"/>
                </a:lnTo>
                <a:lnTo>
                  <a:pt x="1113" y="558"/>
                </a:lnTo>
                <a:lnTo>
                  <a:pt x="1108" y="555"/>
                </a:lnTo>
                <a:lnTo>
                  <a:pt x="1108" y="555"/>
                </a:lnTo>
                <a:lnTo>
                  <a:pt x="1100" y="553"/>
                </a:lnTo>
                <a:lnTo>
                  <a:pt x="1094" y="550"/>
                </a:lnTo>
                <a:lnTo>
                  <a:pt x="1088" y="547"/>
                </a:lnTo>
                <a:lnTo>
                  <a:pt x="1068" y="533"/>
                </a:lnTo>
                <a:lnTo>
                  <a:pt x="1068" y="533"/>
                </a:lnTo>
                <a:lnTo>
                  <a:pt x="1055" y="521"/>
                </a:lnTo>
                <a:lnTo>
                  <a:pt x="1047" y="511"/>
                </a:lnTo>
                <a:lnTo>
                  <a:pt x="1041" y="507"/>
                </a:lnTo>
                <a:lnTo>
                  <a:pt x="1041" y="507"/>
                </a:lnTo>
                <a:lnTo>
                  <a:pt x="1029" y="499"/>
                </a:lnTo>
                <a:lnTo>
                  <a:pt x="1020" y="493"/>
                </a:lnTo>
                <a:lnTo>
                  <a:pt x="1020" y="493"/>
                </a:lnTo>
                <a:lnTo>
                  <a:pt x="1016" y="483"/>
                </a:lnTo>
                <a:lnTo>
                  <a:pt x="1013" y="468"/>
                </a:lnTo>
                <a:lnTo>
                  <a:pt x="1013" y="468"/>
                </a:lnTo>
                <a:lnTo>
                  <a:pt x="1013" y="465"/>
                </a:lnTo>
                <a:lnTo>
                  <a:pt x="1015" y="460"/>
                </a:lnTo>
                <a:lnTo>
                  <a:pt x="1020" y="454"/>
                </a:lnTo>
                <a:lnTo>
                  <a:pt x="1020" y="454"/>
                </a:lnTo>
                <a:lnTo>
                  <a:pt x="1021" y="456"/>
                </a:lnTo>
                <a:lnTo>
                  <a:pt x="1026" y="459"/>
                </a:lnTo>
                <a:lnTo>
                  <a:pt x="1029" y="462"/>
                </a:lnTo>
                <a:lnTo>
                  <a:pt x="1030" y="463"/>
                </a:lnTo>
                <a:lnTo>
                  <a:pt x="1030" y="463"/>
                </a:lnTo>
                <a:lnTo>
                  <a:pt x="1034" y="457"/>
                </a:lnTo>
                <a:lnTo>
                  <a:pt x="1038" y="445"/>
                </a:lnTo>
                <a:lnTo>
                  <a:pt x="1041" y="432"/>
                </a:lnTo>
                <a:lnTo>
                  <a:pt x="1043" y="428"/>
                </a:lnTo>
                <a:lnTo>
                  <a:pt x="1041" y="424"/>
                </a:lnTo>
                <a:lnTo>
                  <a:pt x="1041" y="424"/>
                </a:lnTo>
                <a:lnTo>
                  <a:pt x="1038" y="423"/>
                </a:lnTo>
                <a:lnTo>
                  <a:pt x="1035" y="420"/>
                </a:lnTo>
                <a:lnTo>
                  <a:pt x="1026" y="418"/>
                </a:lnTo>
                <a:lnTo>
                  <a:pt x="1016" y="417"/>
                </a:lnTo>
                <a:lnTo>
                  <a:pt x="1012" y="415"/>
                </a:lnTo>
                <a:lnTo>
                  <a:pt x="1010" y="414"/>
                </a:lnTo>
                <a:lnTo>
                  <a:pt x="1010" y="414"/>
                </a:lnTo>
                <a:lnTo>
                  <a:pt x="1004" y="400"/>
                </a:lnTo>
                <a:lnTo>
                  <a:pt x="996" y="387"/>
                </a:lnTo>
                <a:lnTo>
                  <a:pt x="996" y="387"/>
                </a:lnTo>
                <a:lnTo>
                  <a:pt x="1021" y="383"/>
                </a:lnTo>
                <a:lnTo>
                  <a:pt x="1040" y="378"/>
                </a:lnTo>
                <a:lnTo>
                  <a:pt x="1047" y="375"/>
                </a:lnTo>
                <a:lnTo>
                  <a:pt x="1054" y="372"/>
                </a:lnTo>
                <a:lnTo>
                  <a:pt x="1054" y="372"/>
                </a:lnTo>
                <a:lnTo>
                  <a:pt x="1060" y="364"/>
                </a:lnTo>
                <a:lnTo>
                  <a:pt x="1065" y="356"/>
                </a:lnTo>
                <a:lnTo>
                  <a:pt x="1068" y="345"/>
                </a:lnTo>
                <a:lnTo>
                  <a:pt x="1068" y="345"/>
                </a:lnTo>
                <a:lnTo>
                  <a:pt x="1082" y="327"/>
                </a:lnTo>
                <a:lnTo>
                  <a:pt x="1091" y="316"/>
                </a:lnTo>
                <a:lnTo>
                  <a:pt x="1096" y="307"/>
                </a:lnTo>
                <a:lnTo>
                  <a:pt x="1096" y="307"/>
                </a:lnTo>
                <a:lnTo>
                  <a:pt x="1099" y="296"/>
                </a:lnTo>
                <a:lnTo>
                  <a:pt x="1100" y="285"/>
                </a:lnTo>
                <a:lnTo>
                  <a:pt x="1100" y="285"/>
                </a:lnTo>
                <a:lnTo>
                  <a:pt x="1108" y="234"/>
                </a:lnTo>
                <a:lnTo>
                  <a:pt x="1108" y="234"/>
                </a:lnTo>
                <a:lnTo>
                  <a:pt x="1116" y="229"/>
                </a:lnTo>
                <a:lnTo>
                  <a:pt x="1133" y="214"/>
                </a:lnTo>
                <a:lnTo>
                  <a:pt x="1144" y="204"/>
                </a:lnTo>
                <a:lnTo>
                  <a:pt x="1153" y="195"/>
                </a:lnTo>
                <a:lnTo>
                  <a:pt x="1161" y="184"/>
                </a:lnTo>
                <a:lnTo>
                  <a:pt x="1165" y="176"/>
                </a:lnTo>
                <a:lnTo>
                  <a:pt x="1165" y="176"/>
                </a:lnTo>
                <a:lnTo>
                  <a:pt x="1167" y="167"/>
                </a:lnTo>
                <a:lnTo>
                  <a:pt x="1168" y="158"/>
                </a:lnTo>
                <a:lnTo>
                  <a:pt x="1168" y="148"/>
                </a:lnTo>
                <a:lnTo>
                  <a:pt x="1168" y="139"/>
                </a:lnTo>
                <a:lnTo>
                  <a:pt x="1165" y="131"/>
                </a:lnTo>
                <a:lnTo>
                  <a:pt x="1161" y="122"/>
                </a:lnTo>
                <a:lnTo>
                  <a:pt x="1156" y="116"/>
                </a:lnTo>
                <a:lnTo>
                  <a:pt x="1148" y="110"/>
                </a:lnTo>
                <a:lnTo>
                  <a:pt x="1148" y="110"/>
                </a:lnTo>
                <a:lnTo>
                  <a:pt x="1139" y="105"/>
                </a:lnTo>
                <a:lnTo>
                  <a:pt x="1130" y="102"/>
                </a:lnTo>
                <a:lnTo>
                  <a:pt x="1109" y="97"/>
                </a:lnTo>
                <a:lnTo>
                  <a:pt x="1092" y="96"/>
                </a:lnTo>
                <a:lnTo>
                  <a:pt x="1086" y="96"/>
                </a:lnTo>
                <a:lnTo>
                  <a:pt x="1086" y="96"/>
                </a:lnTo>
                <a:lnTo>
                  <a:pt x="1069" y="74"/>
                </a:lnTo>
                <a:lnTo>
                  <a:pt x="1058" y="57"/>
                </a:lnTo>
                <a:lnTo>
                  <a:pt x="1054" y="49"/>
                </a:lnTo>
                <a:lnTo>
                  <a:pt x="1054" y="49"/>
                </a:lnTo>
                <a:lnTo>
                  <a:pt x="1044" y="40"/>
                </a:lnTo>
                <a:lnTo>
                  <a:pt x="1024" y="24"/>
                </a:lnTo>
                <a:lnTo>
                  <a:pt x="1004" y="7"/>
                </a:lnTo>
                <a:lnTo>
                  <a:pt x="995" y="3"/>
                </a:lnTo>
                <a:lnTo>
                  <a:pt x="990" y="1"/>
                </a:lnTo>
                <a:lnTo>
                  <a:pt x="990" y="1"/>
                </a:lnTo>
                <a:lnTo>
                  <a:pt x="972" y="0"/>
                </a:lnTo>
                <a:lnTo>
                  <a:pt x="959" y="1"/>
                </a:lnTo>
                <a:lnTo>
                  <a:pt x="948" y="3"/>
                </a:lnTo>
                <a:lnTo>
                  <a:pt x="948" y="3"/>
                </a:lnTo>
                <a:lnTo>
                  <a:pt x="931" y="9"/>
                </a:lnTo>
                <a:lnTo>
                  <a:pt x="905" y="21"/>
                </a:lnTo>
                <a:lnTo>
                  <a:pt x="877" y="35"/>
                </a:lnTo>
                <a:lnTo>
                  <a:pt x="868" y="43"/>
                </a:lnTo>
                <a:lnTo>
                  <a:pt x="860" y="49"/>
                </a:lnTo>
                <a:lnTo>
                  <a:pt x="860" y="49"/>
                </a:lnTo>
                <a:lnTo>
                  <a:pt x="849" y="62"/>
                </a:lnTo>
                <a:lnTo>
                  <a:pt x="840" y="76"/>
                </a:lnTo>
                <a:lnTo>
                  <a:pt x="831" y="93"/>
                </a:lnTo>
                <a:lnTo>
                  <a:pt x="831" y="93"/>
                </a:lnTo>
                <a:lnTo>
                  <a:pt x="827" y="97"/>
                </a:lnTo>
                <a:lnTo>
                  <a:pt x="824" y="105"/>
                </a:lnTo>
                <a:lnTo>
                  <a:pt x="823" y="110"/>
                </a:lnTo>
                <a:lnTo>
                  <a:pt x="823" y="116"/>
                </a:lnTo>
                <a:lnTo>
                  <a:pt x="824" y="121"/>
                </a:lnTo>
                <a:lnTo>
                  <a:pt x="827" y="128"/>
                </a:lnTo>
                <a:lnTo>
                  <a:pt x="827" y="128"/>
                </a:lnTo>
                <a:lnTo>
                  <a:pt x="829" y="134"/>
                </a:lnTo>
                <a:lnTo>
                  <a:pt x="831" y="139"/>
                </a:lnTo>
                <a:lnTo>
                  <a:pt x="829" y="150"/>
                </a:lnTo>
                <a:lnTo>
                  <a:pt x="827" y="158"/>
                </a:lnTo>
                <a:lnTo>
                  <a:pt x="827" y="162"/>
                </a:lnTo>
                <a:lnTo>
                  <a:pt x="829" y="169"/>
                </a:lnTo>
                <a:lnTo>
                  <a:pt x="829" y="169"/>
                </a:lnTo>
                <a:lnTo>
                  <a:pt x="831" y="172"/>
                </a:lnTo>
                <a:lnTo>
                  <a:pt x="832" y="176"/>
                </a:lnTo>
                <a:lnTo>
                  <a:pt x="831" y="181"/>
                </a:lnTo>
                <a:lnTo>
                  <a:pt x="827" y="184"/>
                </a:lnTo>
                <a:lnTo>
                  <a:pt x="827" y="184"/>
                </a:lnTo>
                <a:lnTo>
                  <a:pt x="827" y="184"/>
                </a:lnTo>
                <a:lnTo>
                  <a:pt x="818" y="189"/>
                </a:lnTo>
                <a:lnTo>
                  <a:pt x="810" y="195"/>
                </a:lnTo>
                <a:lnTo>
                  <a:pt x="801" y="203"/>
                </a:lnTo>
                <a:lnTo>
                  <a:pt x="793" y="212"/>
                </a:lnTo>
                <a:lnTo>
                  <a:pt x="787" y="221"/>
                </a:lnTo>
                <a:lnTo>
                  <a:pt x="786" y="226"/>
                </a:lnTo>
                <a:lnTo>
                  <a:pt x="786" y="232"/>
                </a:lnTo>
                <a:lnTo>
                  <a:pt x="786" y="237"/>
                </a:lnTo>
                <a:lnTo>
                  <a:pt x="789" y="243"/>
                </a:lnTo>
                <a:lnTo>
                  <a:pt x="789" y="243"/>
                </a:lnTo>
                <a:lnTo>
                  <a:pt x="796" y="252"/>
                </a:lnTo>
                <a:lnTo>
                  <a:pt x="804" y="260"/>
                </a:lnTo>
                <a:lnTo>
                  <a:pt x="812" y="268"/>
                </a:lnTo>
                <a:lnTo>
                  <a:pt x="821" y="272"/>
                </a:lnTo>
                <a:lnTo>
                  <a:pt x="834" y="279"/>
                </a:lnTo>
                <a:lnTo>
                  <a:pt x="840" y="280"/>
                </a:lnTo>
                <a:lnTo>
                  <a:pt x="840" y="280"/>
                </a:lnTo>
                <a:lnTo>
                  <a:pt x="840" y="293"/>
                </a:lnTo>
                <a:lnTo>
                  <a:pt x="838" y="302"/>
                </a:lnTo>
                <a:lnTo>
                  <a:pt x="838" y="304"/>
                </a:lnTo>
                <a:lnTo>
                  <a:pt x="837" y="305"/>
                </a:lnTo>
                <a:lnTo>
                  <a:pt x="837" y="305"/>
                </a:lnTo>
                <a:lnTo>
                  <a:pt x="826" y="305"/>
                </a:lnTo>
                <a:lnTo>
                  <a:pt x="818" y="307"/>
                </a:lnTo>
                <a:lnTo>
                  <a:pt x="817" y="308"/>
                </a:lnTo>
                <a:lnTo>
                  <a:pt x="815" y="310"/>
                </a:lnTo>
                <a:lnTo>
                  <a:pt x="815" y="310"/>
                </a:lnTo>
                <a:lnTo>
                  <a:pt x="814" y="319"/>
                </a:lnTo>
                <a:lnTo>
                  <a:pt x="810" y="327"/>
                </a:lnTo>
                <a:lnTo>
                  <a:pt x="809" y="331"/>
                </a:lnTo>
                <a:lnTo>
                  <a:pt x="809" y="331"/>
                </a:lnTo>
                <a:lnTo>
                  <a:pt x="716" y="454"/>
                </a:lnTo>
                <a:lnTo>
                  <a:pt x="716" y="454"/>
                </a:lnTo>
                <a:lnTo>
                  <a:pt x="676" y="600"/>
                </a:lnTo>
                <a:lnTo>
                  <a:pt x="676" y="600"/>
                </a:lnTo>
                <a:lnTo>
                  <a:pt x="672" y="618"/>
                </a:lnTo>
                <a:lnTo>
                  <a:pt x="671" y="635"/>
                </a:lnTo>
                <a:lnTo>
                  <a:pt x="671" y="652"/>
                </a:lnTo>
                <a:lnTo>
                  <a:pt x="671" y="662"/>
                </a:lnTo>
                <a:lnTo>
                  <a:pt x="671" y="662"/>
                </a:lnTo>
                <a:lnTo>
                  <a:pt x="688" y="823"/>
                </a:lnTo>
                <a:lnTo>
                  <a:pt x="690" y="894"/>
                </a:lnTo>
                <a:lnTo>
                  <a:pt x="690" y="894"/>
                </a:lnTo>
                <a:lnTo>
                  <a:pt x="688" y="896"/>
                </a:lnTo>
                <a:lnTo>
                  <a:pt x="688" y="899"/>
                </a:lnTo>
                <a:lnTo>
                  <a:pt x="690" y="904"/>
                </a:lnTo>
                <a:lnTo>
                  <a:pt x="690" y="904"/>
                </a:lnTo>
                <a:lnTo>
                  <a:pt x="691" y="911"/>
                </a:lnTo>
                <a:lnTo>
                  <a:pt x="691" y="918"/>
                </a:lnTo>
                <a:lnTo>
                  <a:pt x="690" y="924"/>
                </a:lnTo>
                <a:lnTo>
                  <a:pt x="690" y="924"/>
                </a:lnTo>
                <a:close/>
                <a:moveTo>
                  <a:pt x="1207" y="1326"/>
                </a:moveTo>
                <a:lnTo>
                  <a:pt x="1240" y="1338"/>
                </a:lnTo>
                <a:lnTo>
                  <a:pt x="1240" y="1338"/>
                </a:lnTo>
                <a:lnTo>
                  <a:pt x="1246" y="1340"/>
                </a:lnTo>
                <a:lnTo>
                  <a:pt x="1261" y="1343"/>
                </a:lnTo>
                <a:lnTo>
                  <a:pt x="1261" y="1343"/>
                </a:lnTo>
                <a:lnTo>
                  <a:pt x="1308" y="1346"/>
                </a:lnTo>
                <a:lnTo>
                  <a:pt x="1309" y="1378"/>
                </a:lnTo>
                <a:lnTo>
                  <a:pt x="1306" y="1406"/>
                </a:lnTo>
                <a:lnTo>
                  <a:pt x="1306" y="1406"/>
                </a:lnTo>
                <a:lnTo>
                  <a:pt x="1285" y="1485"/>
                </a:lnTo>
                <a:lnTo>
                  <a:pt x="1285" y="1485"/>
                </a:lnTo>
                <a:lnTo>
                  <a:pt x="1283" y="1492"/>
                </a:lnTo>
                <a:lnTo>
                  <a:pt x="1283" y="1498"/>
                </a:lnTo>
                <a:lnTo>
                  <a:pt x="1286" y="1509"/>
                </a:lnTo>
                <a:lnTo>
                  <a:pt x="1295" y="1532"/>
                </a:lnTo>
                <a:lnTo>
                  <a:pt x="1295" y="1532"/>
                </a:lnTo>
                <a:lnTo>
                  <a:pt x="1300" y="1554"/>
                </a:lnTo>
                <a:lnTo>
                  <a:pt x="1308" y="1589"/>
                </a:lnTo>
                <a:lnTo>
                  <a:pt x="1316" y="1639"/>
                </a:lnTo>
                <a:lnTo>
                  <a:pt x="1316" y="1639"/>
                </a:lnTo>
                <a:lnTo>
                  <a:pt x="1314" y="1645"/>
                </a:lnTo>
                <a:lnTo>
                  <a:pt x="1309" y="1656"/>
                </a:lnTo>
                <a:lnTo>
                  <a:pt x="1299" y="1681"/>
                </a:lnTo>
                <a:lnTo>
                  <a:pt x="1299" y="1681"/>
                </a:lnTo>
                <a:lnTo>
                  <a:pt x="1297" y="1688"/>
                </a:lnTo>
                <a:lnTo>
                  <a:pt x="1295" y="1699"/>
                </a:lnTo>
                <a:lnTo>
                  <a:pt x="1295" y="1727"/>
                </a:lnTo>
                <a:lnTo>
                  <a:pt x="1299" y="1761"/>
                </a:lnTo>
                <a:lnTo>
                  <a:pt x="1299" y="1761"/>
                </a:lnTo>
                <a:lnTo>
                  <a:pt x="1249" y="1733"/>
                </a:lnTo>
                <a:lnTo>
                  <a:pt x="1249" y="1733"/>
                </a:lnTo>
                <a:lnTo>
                  <a:pt x="1232" y="1719"/>
                </a:lnTo>
                <a:lnTo>
                  <a:pt x="1207" y="1699"/>
                </a:lnTo>
                <a:lnTo>
                  <a:pt x="1185" y="1681"/>
                </a:lnTo>
                <a:lnTo>
                  <a:pt x="1179" y="1673"/>
                </a:lnTo>
                <a:lnTo>
                  <a:pt x="1176" y="1670"/>
                </a:lnTo>
                <a:lnTo>
                  <a:pt x="1176" y="1670"/>
                </a:lnTo>
                <a:lnTo>
                  <a:pt x="1181" y="1651"/>
                </a:lnTo>
                <a:lnTo>
                  <a:pt x="1181" y="1651"/>
                </a:lnTo>
                <a:lnTo>
                  <a:pt x="1185" y="1617"/>
                </a:lnTo>
                <a:lnTo>
                  <a:pt x="1192" y="1580"/>
                </a:lnTo>
                <a:lnTo>
                  <a:pt x="1192" y="1580"/>
                </a:lnTo>
                <a:lnTo>
                  <a:pt x="1196" y="1540"/>
                </a:lnTo>
                <a:lnTo>
                  <a:pt x="1201" y="1488"/>
                </a:lnTo>
                <a:lnTo>
                  <a:pt x="1201" y="1488"/>
                </a:lnTo>
                <a:lnTo>
                  <a:pt x="1201" y="1476"/>
                </a:lnTo>
                <a:lnTo>
                  <a:pt x="1201" y="1467"/>
                </a:lnTo>
                <a:lnTo>
                  <a:pt x="1196" y="1445"/>
                </a:lnTo>
                <a:lnTo>
                  <a:pt x="1196" y="1445"/>
                </a:lnTo>
                <a:lnTo>
                  <a:pt x="1196" y="1439"/>
                </a:lnTo>
                <a:lnTo>
                  <a:pt x="1198" y="1431"/>
                </a:lnTo>
                <a:lnTo>
                  <a:pt x="1201" y="1417"/>
                </a:lnTo>
                <a:lnTo>
                  <a:pt x="1207" y="1397"/>
                </a:lnTo>
                <a:lnTo>
                  <a:pt x="1207" y="1397"/>
                </a:lnTo>
                <a:lnTo>
                  <a:pt x="1209" y="1383"/>
                </a:lnTo>
                <a:lnTo>
                  <a:pt x="1207" y="1360"/>
                </a:lnTo>
                <a:lnTo>
                  <a:pt x="1207" y="1326"/>
                </a:lnTo>
                <a:lnTo>
                  <a:pt x="1207" y="1326"/>
                </a:lnTo>
                <a:close/>
                <a:moveTo>
                  <a:pt x="187" y="1833"/>
                </a:moveTo>
                <a:lnTo>
                  <a:pt x="187" y="1833"/>
                </a:lnTo>
                <a:lnTo>
                  <a:pt x="208" y="1834"/>
                </a:lnTo>
                <a:lnTo>
                  <a:pt x="245" y="1837"/>
                </a:lnTo>
                <a:lnTo>
                  <a:pt x="302" y="1845"/>
                </a:lnTo>
                <a:lnTo>
                  <a:pt x="302" y="1845"/>
                </a:lnTo>
                <a:lnTo>
                  <a:pt x="359" y="1854"/>
                </a:lnTo>
                <a:lnTo>
                  <a:pt x="359" y="1854"/>
                </a:lnTo>
                <a:lnTo>
                  <a:pt x="380" y="1856"/>
                </a:lnTo>
                <a:lnTo>
                  <a:pt x="389" y="1858"/>
                </a:lnTo>
                <a:lnTo>
                  <a:pt x="445" y="1864"/>
                </a:lnTo>
                <a:lnTo>
                  <a:pt x="445" y="1864"/>
                </a:lnTo>
                <a:lnTo>
                  <a:pt x="465" y="1881"/>
                </a:lnTo>
                <a:lnTo>
                  <a:pt x="482" y="1895"/>
                </a:lnTo>
                <a:lnTo>
                  <a:pt x="496" y="1904"/>
                </a:lnTo>
                <a:lnTo>
                  <a:pt x="496" y="1904"/>
                </a:lnTo>
                <a:lnTo>
                  <a:pt x="500" y="1904"/>
                </a:lnTo>
                <a:lnTo>
                  <a:pt x="508" y="1902"/>
                </a:lnTo>
                <a:lnTo>
                  <a:pt x="527" y="1893"/>
                </a:lnTo>
                <a:lnTo>
                  <a:pt x="541" y="1884"/>
                </a:lnTo>
                <a:lnTo>
                  <a:pt x="549" y="1879"/>
                </a:lnTo>
                <a:lnTo>
                  <a:pt x="549" y="1879"/>
                </a:lnTo>
                <a:lnTo>
                  <a:pt x="552" y="1876"/>
                </a:lnTo>
                <a:lnTo>
                  <a:pt x="556" y="1875"/>
                </a:lnTo>
                <a:lnTo>
                  <a:pt x="562" y="1875"/>
                </a:lnTo>
                <a:lnTo>
                  <a:pt x="562" y="1875"/>
                </a:lnTo>
                <a:lnTo>
                  <a:pt x="631" y="1899"/>
                </a:lnTo>
                <a:lnTo>
                  <a:pt x="631" y="1899"/>
                </a:lnTo>
                <a:lnTo>
                  <a:pt x="631" y="1902"/>
                </a:lnTo>
                <a:lnTo>
                  <a:pt x="631" y="1909"/>
                </a:lnTo>
                <a:lnTo>
                  <a:pt x="632" y="1913"/>
                </a:lnTo>
                <a:lnTo>
                  <a:pt x="635" y="1918"/>
                </a:lnTo>
                <a:lnTo>
                  <a:pt x="638" y="1921"/>
                </a:lnTo>
                <a:lnTo>
                  <a:pt x="645" y="1924"/>
                </a:lnTo>
                <a:lnTo>
                  <a:pt x="645" y="1924"/>
                </a:lnTo>
                <a:lnTo>
                  <a:pt x="651" y="1924"/>
                </a:lnTo>
                <a:lnTo>
                  <a:pt x="655" y="1924"/>
                </a:lnTo>
                <a:lnTo>
                  <a:pt x="659" y="1921"/>
                </a:lnTo>
                <a:lnTo>
                  <a:pt x="659" y="1918"/>
                </a:lnTo>
                <a:lnTo>
                  <a:pt x="660" y="1910"/>
                </a:lnTo>
                <a:lnTo>
                  <a:pt x="659" y="1907"/>
                </a:lnTo>
                <a:lnTo>
                  <a:pt x="948" y="1974"/>
                </a:lnTo>
                <a:lnTo>
                  <a:pt x="948" y="1974"/>
                </a:lnTo>
                <a:lnTo>
                  <a:pt x="950" y="1980"/>
                </a:lnTo>
                <a:lnTo>
                  <a:pt x="950" y="1985"/>
                </a:lnTo>
                <a:lnTo>
                  <a:pt x="948" y="1988"/>
                </a:lnTo>
                <a:lnTo>
                  <a:pt x="948" y="1988"/>
                </a:lnTo>
                <a:lnTo>
                  <a:pt x="936" y="2008"/>
                </a:lnTo>
                <a:lnTo>
                  <a:pt x="908" y="2048"/>
                </a:lnTo>
                <a:lnTo>
                  <a:pt x="889" y="2072"/>
                </a:lnTo>
                <a:lnTo>
                  <a:pt x="871" y="2096"/>
                </a:lnTo>
                <a:lnTo>
                  <a:pt x="851" y="2118"/>
                </a:lnTo>
                <a:lnTo>
                  <a:pt x="831" y="2135"/>
                </a:lnTo>
                <a:lnTo>
                  <a:pt x="831" y="2135"/>
                </a:lnTo>
                <a:lnTo>
                  <a:pt x="820" y="2143"/>
                </a:lnTo>
                <a:lnTo>
                  <a:pt x="807" y="2151"/>
                </a:lnTo>
                <a:lnTo>
                  <a:pt x="779" y="2163"/>
                </a:lnTo>
                <a:lnTo>
                  <a:pt x="747" y="2175"/>
                </a:lnTo>
                <a:lnTo>
                  <a:pt x="711" y="2185"/>
                </a:lnTo>
                <a:lnTo>
                  <a:pt x="676" y="2193"/>
                </a:lnTo>
                <a:lnTo>
                  <a:pt x="638" y="2199"/>
                </a:lnTo>
                <a:lnTo>
                  <a:pt x="604" y="2200"/>
                </a:lnTo>
                <a:lnTo>
                  <a:pt x="575" y="2200"/>
                </a:lnTo>
                <a:lnTo>
                  <a:pt x="575" y="2200"/>
                </a:lnTo>
                <a:lnTo>
                  <a:pt x="545" y="2196"/>
                </a:lnTo>
                <a:lnTo>
                  <a:pt x="513" y="2189"/>
                </a:lnTo>
                <a:lnTo>
                  <a:pt x="482" y="2180"/>
                </a:lnTo>
                <a:lnTo>
                  <a:pt x="449" y="2169"/>
                </a:lnTo>
                <a:lnTo>
                  <a:pt x="418" y="2157"/>
                </a:lnTo>
                <a:lnTo>
                  <a:pt x="389" y="2141"/>
                </a:lnTo>
                <a:lnTo>
                  <a:pt x="364" y="2126"/>
                </a:lnTo>
                <a:lnTo>
                  <a:pt x="342" y="2109"/>
                </a:lnTo>
                <a:lnTo>
                  <a:pt x="342" y="2109"/>
                </a:lnTo>
                <a:lnTo>
                  <a:pt x="322" y="2090"/>
                </a:lnTo>
                <a:lnTo>
                  <a:pt x="302" y="2070"/>
                </a:lnTo>
                <a:lnTo>
                  <a:pt x="282" y="2047"/>
                </a:lnTo>
                <a:lnTo>
                  <a:pt x="265" y="2023"/>
                </a:lnTo>
                <a:lnTo>
                  <a:pt x="248" y="2002"/>
                </a:lnTo>
                <a:lnTo>
                  <a:pt x="234" y="1980"/>
                </a:lnTo>
                <a:lnTo>
                  <a:pt x="223" y="1963"/>
                </a:lnTo>
                <a:lnTo>
                  <a:pt x="217" y="1947"/>
                </a:lnTo>
                <a:lnTo>
                  <a:pt x="217" y="1947"/>
                </a:lnTo>
                <a:lnTo>
                  <a:pt x="206" y="1916"/>
                </a:lnTo>
                <a:lnTo>
                  <a:pt x="195" y="1878"/>
                </a:lnTo>
                <a:lnTo>
                  <a:pt x="187" y="1847"/>
                </a:lnTo>
                <a:lnTo>
                  <a:pt x="187" y="1837"/>
                </a:lnTo>
                <a:lnTo>
                  <a:pt x="187" y="1834"/>
                </a:lnTo>
                <a:lnTo>
                  <a:pt x="187" y="1833"/>
                </a:lnTo>
                <a:lnTo>
                  <a:pt x="187" y="1833"/>
                </a:lnTo>
                <a:close/>
                <a:moveTo>
                  <a:pt x="212" y="1788"/>
                </a:moveTo>
                <a:lnTo>
                  <a:pt x="212" y="1788"/>
                </a:lnTo>
                <a:lnTo>
                  <a:pt x="239" y="1794"/>
                </a:lnTo>
                <a:lnTo>
                  <a:pt x="239" y="1794"/>
                </a:lnTo>
                <a:lnTo>
                  <a:pt x="280" y="1802"/>
                </a:lnTo>
                <a:lnTo>
                  <a:pt x="363" y="1817"/>
                </a:lnTo>
                <a:lnTo>
                  <a:pt x="363" y="1817"/>
                </a:lnTo>
                <a:lnTo>
                  <a:pt x="397" y="1823"/>
                </a:lnTo>
                <a:lnTo>
                  <a:pt x="421" y="1827"/>
                </a:lnTo>
                <a:lnTo>
                  <a:pt x="437" y="1828"/>
                </a:lnTo>
                <a:lnTo>
                  <a:pt x="443" y="1828"/>
                </a:lnTo>
                <a:lnTo>
                  <a:pt x="443" y="1828"/>
                </a:lnTo>
                <a:lnTo>
                  <a:pt x="443" y="1830"/>
                </a:lnTo>
                <a:lnTo>
                  <a:pt x="440" y="1830"/>
                </a:lnTo>
                <a:lnTo>
                  <a:pt x="434" y="1831"/>
                </a:lnTo>
                <a:lnTo>
                  <a:pt x="423" y="1831"/>
                </a:lnTo>
                <a:lnTo>
                  <a:pt x="384" y="1837"/>
                </a:lnTo>
                <a:lnTo>
                  <a:pt x="370" y="1837"/>
                </a:lnTo>
                <a:lnTo>
                  <a:pt x="370" y="1837"/>
                </a:lnTo>
                <a:lnTo>
                  <a:pt x="359" y="1834"/>
                </a:lnTo>
                <a:lnTo>
                  <a:pt x="327" y="1831"/>
                </a:lnTo>
                <a:lnTo>
                  <a:pt x="327" y="1831"/>
                </a:lnTo>
                <a:lnTo>
                  <a:pt x="197" y="1814"/>
                </a:lnTo>
                <a:lnTo>
                  <a:pt x="186" y="1808"/>
                </a:lnTo>
                <a:lnTo>
                  <a:pt x="186" y="1794"/>
                </a:lnTo>
                <a:lnTo>
                  <a:pt x="212" y="1788"/>
                </a:lnTo>
                <a:close/>
                <a:moveTo>
                  <a:pt x="967" y="1692"/>
                </a:moveTo>
                <a:lnTo>
                  <a:pt x="967" y="1692"/>
                </a:lnTo>
                <a:lnTo>
                  <a:pt x="970" y="1693"/>
                </a:lnTo>
                <a:lnTo>
                  <a:pt x="972" y="1695"/>
                </a:lnTo>
                <a:lnTo>
                  <a:pt x="973" y="1702"/>
                </a:lnTo>
                <a:lnTo>
                  <a:pt x="975" y="1712"/>
                </a:lnTo>
                <a:lnTo>
                  <a:pt x="976" y="1719"/>
                </a:lnTo>
                <a:lnTo>
                  <a:pt x="976" y="1719"/>
                </a:lnTo>
                <a:lnTo>
                  <a:pt x="979" y="1727"/>
                </a:lnTo>
                <a:lnTo>
                  <a:pt x="981" y="1737"/>
                </a:lnTo>
                <a:lnTo>
                  <a:pt x="982" y="1744"/>
                </a:lnTo>
                <a:lnTo>
                  <a:pt x="984" y="1751"/>
                </a:lnTo>
                <a:lnTo>
                  <a:pt x="984" y="1751"/>
                </a:lnTo>
                <a:lnTo>
                  <a:pt x="975" y="1751"/>
                </a:lnTo>
                <a:lnTo>
                  <a:pt x="945" y="1751"/>
                </a:lnTo>
                <a:lnTo>
                  <a:pt x="854" y="1749"/>
                </a:lnTo>
                <a:lnTo>
                  <a:pt x="722" y="1746"/>
                </a:lnTo>
                <a:lnTo>
                  <a:pt x="722" y="1746"/>
                </a:lnTo>
                <a:lnTo>
                  <a:pt x="841" y="1719"/>
                </a:lnTo>
                <a:lnTo>
                  <a:pt x="925" y="1699"/>
                </a:lnTo>
                <a:lnTo>
                  <a:pt x="967" y="1692"/>
                </a:lnTo>
                <a:lnTo>
                  <a:pt x="967" y="1692"/>
                </a:lnTo>
                <a:close/>
                <a:moveTo>
                  <a:pt x="964" y="1867"/>
                </a:moveTo>
                <a:lnTo>
                  <a:pt x="964" y="1867"/>
                </a:lnTo>
                <a:lnTo>
                  <a:pt x="967" y="1871"/>
                </a:lnTo>
                <a:lnTo>
                  <a:pt x="970" y="1881"/>
                </a:lnTo>
                <a:lnTo>
                  <a:pt x="970" y="1881"/>
                </a:lnTo>
                <a:lnTo>
                  <a:pt x="970" y="1885"/>
                </a:lnTo>
                <a:lnTo>
                  <a:pt x="967" y="1889"/>
                </a:lnTo>
                <a:lnTo>
                  <a:pt x="962" y="1892"/>
                </a:lnTo>
                <a:lnTo>
                  <a:pt x="962" y="1892"/>
                </a:lnTo>
                <a:lnTo>
                  <a:pt x="866" y="1876"/>
                </a:lnTo>
                <a:lnTo>
                  <a:pt x="801" y="1865"/>
                </a:lnTo>
                <a:lnTo>
                  <a:pt x="770" y="1859"/>
                </a:lnTo>
                <a:lnTo>
                  <a:pt x="770" y="1859"/>
                </a:lnTo>
                <a:lnTo>
                  <a:pt x="767" y="1856"/>
                </a:lnTo>
                <a:lnTo>
                  <a:pt x="767" y="1853"/>
                </a:lnTo>
                <a:lnTo>
                  <a:pt x="769" y="1851"/>
                </a:lnTo>
                <a:lnTo>
                  <a:pt x="769" y="1851"/>
                </a:lnTo>
                <a:lnTo>
                  <a:pt x="778" y="1851"/>
                </a:lnTo>
                <a:lnTo>
                  <a:pt x="801" y="1853"/>
                </a:lnTo>
                <a:lnTo>
                  <a:pt x="868" y="1858"/>
                </a:lnTo>
                <a:lnTo>
                  <a:pt x="964" y="1867"/>
                </a:lnTo>
                <a:lnTo>
                  <a:pt x="964" y="1867"/>
                </a:lnTo>
                <a:close/>
                <a:moveTo>
                  <a:pt x="2118" y="1834"/>
                </a:moveTo>
                <a:lnTo>
                  <a:pt x="2118" y="1834"/>
                </a:lnTo>
                <a:lnTo>
                  <a:pt x="2123" y="1839"/>
                </a:lnTo>
                <a:lnTo>
                  <a:pt x="2135" y="1845"/>
                </a:lnTo>
                <a:lnTo>
                  <a:pt x="2143" y="1848"/>
                </a:lnTo>
                <a:lnTo>
                  <a:pt x="2152" y="1850"/>
                </a:lnTo>
                <a:lnTo>
                  <a:pt x="2160" y="1851"/>
                </a:lnTo>
                <a:lnTo>
                  <a:pt x="2169" y="1848"/>
                </a:lnTo>
                <a:lnTo>
                  <a:pt x="2169" y="1848"/>
                </a:lnTo>
                <a:lnTo>
                  <a:pt x="2177" y="1845"/>
                </a:lnTo>
                <a:lnTo>
                  <a:pt x="2183" y="1840"/>
                </a:lnTo>
                <a:lnTo>
                  <a:pt x="2188" y="1836"/>
                </a:lnTo>
                <a:lnTo>
                  <a:pt x="2191" y="1831"/>
                </a:lnTo>
                <a:lnTo>
                  <a:pt x="2194" y="1825"/>
                </a:lnTo>
                <a:lnTo>
                  <a:pt x="2197" y="1819"/>
                </a:lnTo>
                <a:lnTo>
                  <a:pt x="2199" y="1803"/>
                </a:lnTo>
                <a:lnTo>
                  <a:pt x="2199" y="1803"/>
                </a:lnTo>
                <a:lnTo>
                  <a:pt x="2200" y="1794"/>
                </a:lnTo>
                <a:lnTo>
                  <a:pt x="2197" y="1786"/>
                </a:lnTo>
                <a:lnTo>
                  <a:pt x="2196" y="1778"/>
                </a:lnTo>
                <a:lnTo>
                  <a:pt x="2191" y="1772"/>
                </a:lnTo>
                <a:lnTo>
                  <a:pt x="2185" y="1763"/>
                </a:lnTo>
                <a:lnTo>
                  <a:pt x="2182" y="1760"/>
                </a:lnTo>
                <a:lnTo>
                  <a:pt x="2177" y="1403"/>
                </a:lnTo>
                <a:lnTo>
                  <a:pt x="2177" y="1403"/>
                </a:lnTo>
                <a:lnTo>
                  <a:pt x="2182" y="1403"/>
                </a:lnTo>
                <a:lnTo>
                  <a:pt x="2194" y="1403"/>
                </a:lnTo>
                <a:lnTo>
                  <a:pt x="2220" y="1406"/>
                </a:lnTo>
                <a:lnTo>
                  <a:pt x="2264" y="1416"/>
                </a:lnTo>
                <a:lnTo>
                  <a:pt x="2264" y="1416"/>
                </a:lnTo>
                <a:lnTo>
                  <a:pt x="2290" y="1423"/>
                </a:lnTo>
                <a:lnTo>
                  <a:pt x="2313" y="1433"/>
                </a:lnTo>
                <a:lnTo>
                  <a:pt x="2338" y="1445"/>
                </a:lnTo>
                <a:lnTo>
                  <a:pt x="2363" y="1460"/>
                </a:lnTo>
                <a:lnTo>
                  <a:pt x="2388" y="1479"/>
                </a:lnTo>
                <a:lnTo>
                  <a:pt x="2414" y="1501"/>
                </a:lnTo>
                <a:lnTo>
                  <a:pt x="2444" y="1527"/>
                </a:lnTo>
                <a:lnTo>
                  <a:pt x="2476" y="1557"/>
                </a:lnTo>
                <a:lnTo>
                  <a:pt x="2476" y="1557"/>
                </a:lnTo>
                <a:lnTo>
                  <a:pt x="2493" y="1574"/>
                </a:lnTo>
                <a:lnTo>
                  <a:pt x="2507" y="1592"/>
                </a:lnTo>
                <a:lnTo>
                  <a:pt x="2520" y="1612"/>
                </a:lnTo>
                <a:lnTo>
                  <a:pt x="2530" y="1633"/>
                </a:lnTo>
                <a:lnTo>
                  <a:pt x="2540" y="1656"/>
                </a:lnTo>
                <a:lnTo>
                  <a:pt x="2547" y="1679"/>
                </a:lnTo>
                <a:lnTo>
                  <a:pt x="2554" y="1704"/>
                </a:lnTo>
                <a:lnTo>
                  <a:pt x="2558" y="1729"/>
                </a:lnTo>
                <a:lnTo>
                  <a:pt x="2561" y="1754"/>
                </a:lnTo>
                <a:lnTo>
                  <a:pt x="2563" y="1778"/>
                </a:lnTo>
                <a:lnTo>
                  <a:pt x="2563" y="1805"/>
                </a:lnTo>
                <a:lnTo>
                  <a:pt x="2563" y="1830"/>
                </a:lnTo>
                <a:lnTo>
                  <a:pt x="2560" y="1854"/>
                </a:lnTo>
                <a:lnTo>
                  <a:pt x="2557" y="1879"/>
                </a:lnTo>
                <a:lnTo>
                  <a:pt x="2552" y="1902"/>
                </a:lnTo>
                <a:lnTo>
                  <a:pt x="2547" y="1926"/>
                </a:lnTo>
                <a:lnTo>
                  <a:pt x="2547" y="1926"/>
                </a:lnTo>
                <a:lnTo>
                  <a:pt x="2540" y="1947"/>
                </a:lnTo>
                <a:lnTo>
                  <a:pt x="2532" y="1968"/>
                </a:lnTo>
                <a:lnTo>
                  <a:pt x="2521" y="1989"/>
                </a:lnTo>
                <a:lnTo>
                  <a:pt x="2509" y="2008"/>
                </a:lnTo>
                <a:lnTo>
                  <a:pt x="2496" y="2027"/>
                </a:lnTo>
                <a:lnTo>
                  <a:pt x="2484" y="2044"/>
                </a:lnTo>
                <a:lnTo>
                  <a:pt x="2458" y="2073"/>
                </a:lnTo>
                <a:lnTo>
                  <a:pt x="2433" y="2099"/>
                </a:lnTo>
                <a:lnTo>
                  <a:pt x="2411" y="2118"/>
                </a:lnTo>
                <a:lnTo>
                  <a:pt x="2391" y="2134"/>
                </a:lnTo>
                <a:lnTo>
                  <a:pt x="2368" y="2109"/>
                </a:lnTo>
                <a:lnTo>
                  <a:pt x="2368" y="2109"/>
                </a:lnTo>
                <a:lnTo>
                  <a:pt x="2365" y="2106"/>
                </a:lnTo>
                <a:lnTo>
                  <a:pt x="2361" y="2103"/>
                </a:lnTo>
                <a:lnTo>
                  <a:pt x="2360" y="2103"/>
                </a:lnTo>
                <a:lnTo>
                  <a:pt x="2357" y="2103"/>
                </a:lnTo>
                <a:lnTo>
                  <a:pt x="2357" y="2103"/>
                </a:lnTo>
                <a:lnTo>
                  <a:pt x="2354" y="2106"/>
                </a:lnTo>
                <a:lnTo>
                  <a:pt x="2352" y="2109"/>
                </a:lnTo>
                <a:lnTo>
                  <a:pt x="2351" y="2113"/>
                </a:lnTo>
                <a:lnTo>
                  <a:pt x="2351" y="2113"/>
                </a:lnTo>
                <a:lnTo>
                  <a:pt x="2363" y="2129"/>
                </a:lnTo>
                <a:lnTo>
                  <a:pt x="2374" y="2143"/>
                </a:lnTo>
                <a:lnTo>
                  <a:pt x="2374" y="2143"/>
                </a:lnTo>
                <a:lnTo>
                  <a:pt x="2358" y="2152"/>
                </a:lnTo>
                <a:lnTo>
                  <a:pt x="2341" y="2161"/>
                </a:lnTo>
                <a:lnTo>
                  <a:pt x="2318" y="2172"/>
                </a:lnTo>
                <a:lnTo>
                  <a:pt x="2290" y="2185"/>
                </a:lnTo>
                <a:lnTo>
                  <a:pt x="2256" y="2194"/>
                </a:lnTo>
                <a:lnTo>
                  <a:pt x="2238" y="2199"/>
                </a:lnTo>
                <a:lnTo>
                  <a:pt x="2217" y="2202"/>
                </a:lnTo>
                <a:lnTo>
                  <a:pt x="2197" y="2205"/>
                </a:lnTo>
                <a:lnTo>
                  <a:pt x="2176" y="2206"/>
                </a:lnTo>
                <a:lnTo>
                  <a:pt x="2176" y="2206"/>
                </a:lnTo>
                <a:lnTo>
                  <a:pt x="2154" y="2206"/>
                </a:lnTo>
                <a:lnTo>
                  <a:pt x="2132" y="2205"/>
                </a:lnTo>
                <a:lnTo>
                  <a:pt x="2110" y="2202"/>
                </a:lnTo>
                <a:lnTo>
                  <a:pt x="2089" y="2197"/>
                </a:lnTo>
                <a:lnTo>
                  <a:pt x="2067" y="2193"/>
                </a:lnTo>
                <a:lnTo>
                  <a:pt x="2045" y="2186"/>
                </a:lnTo>
                <a:lnTo>
                  <a:pt x="2025" y="2179"/>
                </a:lnTo>
                <a:lnTo>
                  <a:pt x="2005" y="2169"/>
                </a:lnTo>
                <a:lnTo>
                  <a:pt x="1985" y="2160"/>
                </a:lnTo>
                <a:lnTo>
                  <a:pt x="1966" y="2149"/>
                </a:lnTo>
                <a:lnTo>
                  <a:pt x="1929" y="2126"/>
                </a:lnTo>
                <a:lnTo>
                  <a:pt x="1895" y="2101"/>
                </a:lnTo>
                <a:lnTo>
                  <a:pt x="1864" y="2075"/>
                </a:lnTo>
                <a:lnTo>
                  <a:pt x="1864" y="2075"/>
                </a:lnTo>
                <a:lnTo>
                  <a:pt x="1850" y="2061"/>
                </a:lnTo>
                <a:lnTo>
                  <a:pt x="1838" y="2047"/>
                </a:lnTo>
                <a:lnTo>
                  <a:pt x="1827" y="2033"/>
                </a:lnTo>
                <a:lnTo>
                  <a:pt x="1816" y="2019"/>
                </a:lnTo>
                <a:lnTo>
                  <a:pt x="1801" y="1992"/>
                </a:lnTo>
                <a:lnTo>
                  <a:pt x="1788" y="1966"/>
                </a:lnTo>
                <a:lnTo>
                  <a:pt x="1779" y="1944"/>
                </a:lnTo>
                <a:lnTo>
                  <a:pt x="1774" y="1927"/>
                </a:lnTo>
                <a:lnTo>
                  <a:pt x="1771" y="1915"/>
                </a:lnTo>
                <a:lnTo>
                  <a:pt x="1771" y="1912"/>
                </a:lnTo>
                <a:lnTo>
                  <a:pt x="1771" y="1912"/>
                </a:lnTo>
                <a:lnTo>
                  <a:pt x="2118" y="1834"/>
                </a:lnTo>
                <a:lnTo>
                  <a:pt x="2118" y="1834"/>
                </a:lnTo>
                <a:close/>
                <a:moveTo>
                  <a:pt x="1573" y="1585"/>
                </a:moveTo>
                <a:lnTo>
                  <a:pt x="1567" y="1526"/>
                </a:lnTo>
                <a:lnTo>
                  <a:pt x="1567" y="1526"/>
                </a:lnTo>
                <a:lnTo>
                  <a:pt x="1562" y="1460"/>
                </a:lnTo>
                <a:lnTo>
                  <a:pt x="1559" y="1403"/>
                </a:lnTo>
                <a:lnTo>
                  <a:pt x="1559" y="1375"/>
                </a:lnTo>
                <a:lnTo>
                  <a:pt x="1559" y="1350"/>
                </a:lnTo>
                <a:lnTo>
                  <a:pt x="1559" y="1350"/>
                </a:lnTo>
                <a:lnTo>
                  <a:pt x="1559" y="1330"/>
                </a:lnTo>
                <a:lnTo>
                  <a:pt x="1559" y="1312"/>
                </a:lnTo>
                <a:lnTo>
                  <a:pt x="1556" y="1298"/>
                </a:lnTo>
                <a:lnTo>
                  <a:pt x="1554" y="1285"/>
                </a:lnTo>
                <a:lnTo>
                  <a:pt x="1550" y="1274"/>
                </a:lnTo>
                <a:lnTo>
                  <a:pt x="1545" y="1265"/>
                </a:lnTo>
                <a:lnTo>
                  <a:pt x="1532" y="1245"/>
                </a:lnTo>
                <a:lnTo>
                  <a:pt x="1532" y="1245"/>
                </a:lnTo>
                <a:lnTo>
                  <a:pt x="1523" y="1234"/>
                </a:lnTo>
                <a:lnTo>
                  <a:pt x="1508" y="1223"/>
                </a:lnTo>
                <a:lnTo>
                  <a:pt x="1489" y="1211"/>
                </a:lnTo>
                <a:lnTo>
                  <a:pt x="1471" y="1198"/>
                </a:lnTo>
                <a:lnTo>
                  <a:pt x="1430" y="1178"/>
                </a:lnTo>
                <a:lnTo>
                  <a:pt x="1401" y="1164"/>
                </a:lnTo>
                <a:lnTo>
                  <a:pt x="1401" y="1164"/>
                </a:lnTo>
                <a:lnTo>
                  <a:pt x="1393" y="1161"/>
                </a:lnTo>
                <a:lnTo>
                  <a:pt x="1385" y="1157"/>
                </a:lnTo>
                <a:lnTo>
                  <a:pt x="1381" y="1152"/>
                </a:lnTo>
                <a:lnTo>
                  <a:pt x="1376" y="1146"/>
                </a:lnTo>
                <a:lnTo>
                  <a:pt x="1365" y="1132"/>
                </a:lnTo>
                <a:lnTo>
                  <a:pt x="1357" y="1124"/>
                </a:lnTo>
                <a:lnTo>
                  <a:pt x="1347" y="1115"/>
                </a:lnTo>
                <a:lnTo>
                  <a:pt x="1347" y="1115"/>
                </a:lnTo>
                <a:lnTo>
                  <a:pt x="1334" y="1105"/>
                </a:lnTo>
                <a:lnTo>
                  <a:pt x="1322" y="1101"/>
                </a:lnTo>
                <a:lnTo>
                  <a:pt x="1312" y="1096"/>
                </a:lnTo>
                <a:lnTo>
                  <a:pt x="1303" y="1094"/>
                </a:lnTo>
                <a:lnTo>
                  <a:pt x="1289" y="1093"/>
                </a:lnTo>
                <a:lnTo>
                  <a:pt x="1286" y="1091"/>
                </a:lnTo>
                <a:lnTo>
                  <a:pt x="1285" y="1090"/>
                </a:lnTo>
                <a:lnTo>
                  <a:pt x="1285" y="1090"/>
                </a:lnTo>
                <a:lnTo>
                  <a:pt x="1283" y="1088"/>
                </a:lnTo>
                <a:lnTo>
                  <a:pt x="1281" y="1087"/>
                </a:lnTo>
                <a:lnTo>
                  <a:pt x="1274" y="1084"/>
                </a:lnTo>
                <a:lnTo>
                  <a:pt x="1264" y="1082"/>
                </a:lnTo>
                <a:lnTo>
                  <a:pt x="1252" y="1076"/>
                </a:lnTo>
                <a:lnTo>
                  <a:pt x="1252" y="1076"/>
                </a:lnTo>
                <a:lnTo>
                  <a:pt x="1243" y="1071"/>
                </a:lnTo>
                <a:lnTo>
                  <a:pt x="1241" y="1070"/>
                </a:lnTo>
                <a:lnTo>
                  <a:pt x="1243" y="1070"/>
                </a:lnTo>
                <a:lnTo>
                  <a:pt x="1246" y="1067"/>
                </a:lnTo>
                <a:lnTo>
                  <a:pt x="1249" y="1063"/>
                </a:lnTo>
                <a:lnTo>
                  <a:pt x="1249" y="1060"/>
                </a:lnTo>
                <a:lnTo>
                  <a:pt x="1249" y="1060"/>
                </a:lnTo>
                <a:lnTo>
                  <a:pt x="1249" y="1054"/>
                </a:lnTo>
                <a:lnTo>
                  <a:pt x="1247" y="1053"/>
                </a:lnTo>
                <a:lnTo>
                  <a:pt x="1246" y="1051"/>
                </a:lnTo>
                <a:lnTo>
                  <a:pt x="1240" y="1048"/>
                </a:lnTo>
                <a:lnTo>
                  <a:pt x="1227" y="1040"/>
                </a:lnTo>
                <a:lnTo>
                  <a:pt x="1227" y="1040"/>
                </a:lnTo>
                <a:lnTo>
                  <a:pt x="1221" y="1034"/>
                </a:lnTo>
                <a:lnTo>
                  <a:pt x="1216" y="1028"/>
                </a:lnTo>
                <a:lnTo>
                  <a:pt x="1215" y="1022"/>
                </a:lnTo>
                <a:lnTo>
                  <a:pt x="1212" y="1015"/>
                </a:lnTo>
                <a:lnTo>
                  <a:pt x="1209" y="1001"/>
                </a:lnTo>
                <a:lnTo>
                  <a:pt x="1202" y="983"/>
                </a:lnTo>
                <a:lnTo>
                  <a:pt x="1202" y="983"/>
                </a:lnTo>
                <a:lnTo>
                  <a:pt x="1198" y="974"/>
                </a:lnTo>
                <a:lnTo>
                  <a:pt x="1192" y="964"/>
                </a:lnTo>
                <a:lnTo>
                  <a:pt x="1185" y="956"/>
                </a:lnTo>
                <a:lnTo>
                  <a:pt x="1179" y="950"/>
                </a:lnTo>
                <a:lnTo>
                  <a:pt x="1164" y="941"/>
                </a:lnTo>
                <a:lnTo>
                  <a:pt x="1148" y="933"/>
                </a:lnTo>
                <a:lnTo>
                  <a:pt x="1148" y="933"/>
                </a:lnTo>
                <a:lnTo>
                  <a:pt x="1142" y="929"/>
                </a:lnTo>
                <a:lnTo>
                  <a:pt x="1139" y="925"/>
                </a:lnTo>
                <a:lnTo>
                  <a:pt x="1137" y="924"/>
                </a:lnTo>
                <a:lnTo>
                  <a:pt x="1137" y="921"/>
                </a:lnTo>
                <a:lnTo>
                  <a:pt x="1139" y="918"/>
                </a:lnTo>
                <a:lnTo>
                  <a:pt x="1139" y="916"/>
                </a:lnTo>
                <a:lnTo>
                  <a:pt x="1139" y="915"/>
                </a:lnTo>
                <a:lnTo>
                  <a:pt x="1139" y="915"/>
                </a:lnTo>
                <a:lnTo>
                  <a:pt x="1123" y="910"/>
                </a:lnTo>
                <a:lnTo>
                  <a:pt x="1113" y="907"/>
                </a:lnTo>
                <a:lnTo>
                  <a:pt x="1113" y="907"/>
                </a:lnTo>
                <a:lnTo>
                  <a:pt x="1111" y="905"/>
                </a:lnTo>
                <a:lnTo>
                  <a:pt x="1113" y="904"/>
                </a:lnTo>
                <a:lnTo>
                  <a:pt x="1114" y="901"/>
                </a:lnTo>
                <a:lnTo>
                  <a:pt x="1116" y="899"/>
                </a:lnTo>
                <a:lnTo>
                  <a:pt x="1116" y="899"/>
                </a:lnTo>
                <a:lnTo>
                  <a:pt x="1120" y="894"/>
                </a:lnTo>
                <a:lnTo>
                  <a:pt x="1127" y="885"/>
                </a:lnTo>
                <a:lnTo>
                  <a:pt x="1139" y="866"/>
                </a:lnTo>
                <a:lnTo>
                  <a:pt x="1139" y="866"/>
                </a:lnTo>
                <a:lnTo>
                  <a:pt x="1153" y="848"/>
                </a:lnTo>
                <a:lnTo>
                  <a:pt x="1162" y="835"/>
                </a:lnTo>
                <a:lnTo>
                  <a:pt x="1213" y="835"/>
                </a:lnTo>
                <a:lnTo>
                  <a:pt x="1213" y="835"/>
                </a:lnTo>
                <a:lnTo>
                  <a:pt x="1249" y="834"/>
                </a:lnTo>
                <a:lnTo>
                  <a:pt x="1305" y="828"/>
                </a:lnTo>
                <a:lnTo>
                  <a:pt x="1379" y="820"/>
                </a:lnTo>
                <a:lnTo>
                  <a:pt x="1379" y="820"/>
                </a:lnTo>
                <a:lnTo>
                  <a:pt x="1384" y="823"/>
                </a:lnTo>
                <a:lnTo>
                  <a:pt x="1388" y="826"/>
                </a:lnTo>
                <a:lnTo>
                  <a:pt x="1393" y="829"/>
                </a:lnTo>
                <a:lnTo>
                  <a:pt x="1393" y="829"/>
                </a:lnTo>
                <a:lnTo>
                  <a:pt x="1395" y="832"/>
                </a:lnTo>
                <a:lnTo>
                  <a:pt x="1395" y="835"/>
                </a:lnTo>
                <a:lnTo>
                  <a:pt x="1387" y="843"/>
                </a:lnTo>
                <a:lnTo>
                  <a:pt x="1387" y="843"/>
                </a:lnTo>
                <a:lnTo>
                  <a:pt x="1385" y="846"/>
                </a:lnTo>
                <a:lnTo>
                  <a:pt x="1385" y="849"/>
                </a:lnTo>
                <a:lnTo>
                  <a:pt x="1387" y="854"/>
                </a:lnTo>
                <a:lnTo>
                  <a:pt x="1388" y="856"/>
                </a:lnTo>
                <a:lnTo>
                  <a:pt x="1395" y="862"/>
                </a:lnTo>
                <a:lnTo>
                  <a:pt x="1401" y="863"/>
                </a:lnTo>
                <a:lnTo>
                  <a:pt x="1401" y="863"/>
                </a:lnTo>
                <a:lnTo>
                  <a:pt x="1404" y="865"/>
                </a:lnTo>
                <a:lnTo>
                  <a:pt x="1409" y="863"/>
                </a:lnTo>
                <a:lnTo>
                  <a:pt x="1415" y="860"/>
                </a:lnTo>
                <a:lnTo>
                  <a:pt x="1424" y="856"/>
                </a:lnTo>
                <a:lnTo>
                  <a:pt x="1435" y="859"/>
                </a:lnTo>
                <a:lnTo>
                  <a:pt x="1435" y="859"/>
                </a:lnTo>
                <a:lnTo>
                  <a:pt x="1466" y="865"/>
                </a:lnTo>
                <a:lnTo>
                  <a:pt x="1488" y="870"/>
                </a:lnTo>
                <a:lnTo>
                  <a:pt x="1497" y="870"/>
                </a:lnTo>
                <a:lnTo>
                  <a:pt x="1501" y="870"/>
                </a:lnTo>
                <a:lnTo>
                  <a:pt x="1501" y="870"/>
                </a:lnTo>
                <a:lnTo>
                  <a:pt x="1509" y="868"/>
                </a:lnTo>
                <a:lnTo>
                  <a:pt x="1515" y="865"/>
                </a:lnTo>
                <a:lnTo>
                  <a:pt x="1522" y="862"/>
                </a:lnTo>
                <a:lnTo>
                  <a:pt x="1528" y="860"/>
                </a:lnTo>
                <a:lnTo>
                  <a:pt x="1528" y="860"/>
                </a:lnTo>
                <a:lnTo>
                  <a:pt x="1531" y="860"/>
                </a:lnTo>
                <a:lnTo>
                  <a:pt x="1531" y="862"/>
                </a:lnTo>
                <a:lnTo>
                  <a:pt x="1531" y="866"/>
                </a:lnTo>
                <a:lnTo>
                  <a:pt x="1526" y="873"/>
                </a:lnTo>
                <a:lnTo>
                  <a:pt x="1526" y="873"/>
                </a:lnTo>
                <a:lnTo>
                  <a:pt x="1501" y="894"/>
                </a:lnTo>
                <a:lnTo>
                  <a:pt x="1474" y="921"/>
                </a:lnTo>
                <a:lnTo>
                  <a:pt x="1474" y="921"/>
                </a:lnTo>
                <a:lnTo>
                  <a:pt x="1472" y="925"/>
                </a:lnTo>
                <a:lnTo>
                  <a:pt x="1472" y="932"/>
                </a:lnTo>
                <a:lnTo>
                  <a:pt x="1474" y="936"/>
                </a:lnTo>
                <a:lnTo>
                  <a:pt x="1475" y="941"/>
                </a:lnTo>
                <a:lnTo>
                  <a:pt x="1475" y="941"/>
                </a:lnTo>
                <a:lnTo>
                  <a:pt x="1480" y="942"/>
                </a:lnTo>
                <a:lnTo>
                  <a:pt x="1483" y="942"/>
                </a:lnTo>
                <a:lnTo>
                  <a:pt x="1486" y="941"/>
                </a:lnTo>
                <a:lnTo>
                  <a:pt x="1488" y="936"/>
                </a:lnTo>
                <a:lnTo>
                  <a:pt x="1488" y="936"/>
                </a:lnTo>
                <a:lnTo>
                  <a:pt x="1491" y="929"/>
                </a:lnTo>
                <a:lnTo>
                  <a:pt x="1492" y="924"/>
                </a:lnTo>
                <a:lnTo>
                  <a:pt x="1492" y="924"/>
                </a:lnTo>
                <a:lnTo>
                  <a:pt x="1511" y="908"/>
                </a:lnTo>
                <a:lnTo>
                  <a:pt x="1523" y="899"/>
                </a:lnTo>
                <a:lnTo>
                  <a:pt x="1531" y="894"/>
                </a:lnTo>
                <a:lnTo>
                  <a:pt x="1531" y="894"/>
                </a:lnTo>
                <a:lnTo>
                  <a:pt x="1537" y="902"/>
                </a:lnTo>
                <a:lnTo>
                  <a:pt x="1553" y="919"/>
                </a:lnTo>
                <a:lnTo>
                  <a:pt x="1562" y="929"/>
                </a:lnTo>
                <a:lnTo>
                  <a:pt x="1573" y="935"/>
                </a:lnTo>
                <a:lnTo>
                  <a:pt x="1585" y="939"/>
                </a:lnTo>
                <a:lnTo>
                  <a:pt x="1591" y="941"/>
                </a:lnTo>
                <a:lnTo>
                  <a:pt x="1598" y="941"/>
                </a:lnTo>
                <a:lnTo>
                  <a:pt x="1598" y="941"/>
                </a:lnTo>
                <a:lnTo>
                  <a:pt x="1608" y="938"/>
                </a:lnTo>
                <a:lnTo>
                  <a:pt x="1618" y="933"/>
                </a:lnTo>
                <a:lnTo>
                  <a:pt x="1625" y="927"/>
                </a:lnTo>
                <a:lnTo>
                  <a:pt x="1632" y="921"/>
                </a:lnTo>
                <a:lnTo>
                  <a:pt x="1639" y="908"/>
                </a:lnTo>
                <a:lnTo>
                  <a:pt x="1641" y="902"/>
                </a:lnTo>
                <a:lnTo>
                  <a:pt x="1661" y="919"/>
                </a:lnTo>
                <a:lnTo>
                  <a:pt x="1661" y="919"/>
                </a:lnTo>
                <a:lnTo>
                  <a:pt x="1666" y="930"/>
                </a:lnTo>
                <a:lnTo>
                  <a:pt x="1669" y="939"/>
                </a:lnTo>
                <a:lnTo>
                  <a:pt x="1670" y="949"/>
                </a:lnTo>
                <a:lnTo>
                  <a:pt x="1670" y="949"/>
                </a:lnTo>
                <a:lnTo>
                  <a:pt x="1670" y="953"/>
                </a:lnTo>
                <a:lnTo>
                  <a:pt x="1673" y="961"/>
                </a:lnTo>
                <a:lnTo>
                  <a:pt x="1681" y="981"/>
                </a:lnTo>
                <a:lnTo>
                  <a:pt x="1703" y="1028"/>
                </a:lnTo>
                <a:lnTo>
                  <a:pt x="1703" y="1028"/>
                </a:lnTo>
                <a:lnTo>
                  <a:pt x="1712" y="1046"/>
                </a:lnTo>
                <a:lnTo>
                  <a:pt x="1720" y="1063"/>
                </a:lnTo>
                <a:lnTo>
                  <a:pt x="1728" y="1081"/>
                </a:lnTo>
                <a:lnTo>
                  <a:pt x="1732" y="1096"/>
                </a:lnTo>
                <a:lnTo>
                  <a:pt x="1732" y="1096"/>
                </a:lnTo>
                <a:lnTo>
                  <a:pt x="1735" y="1112"/>
                </a:lnTo>
                <a:lnTo>
                  <a:pt x="1735" y="1127"/>
                </a:lnTo>
                <a:lnTo>
                  <a:pt x="1737" y="1139"/>
                </a:lnTo>
                <a:lnTo>
                  <a:pt x="1740" y="1150"/>
                </a:lnTo>
                <a:lnTo>
                  <a:pt x="1740" y="1150"/>
                </a:lnTo>
                <a:lnTo>
                  <a:pt x="1745" y="1158"/>
                </a:lnTo>
                <a:lnTo>
                  <a:pt x="1748" y="1164"/>
                </a:lnTo>
                <a:lnTo>
                  <a:pt x="1757" y="1178"/>
                </a:lnTo>
                <a:lnTo>
                  <a:pt x="1757" y="1178"/>
                </a:lnTo>
                <a:lnTo>
                  <a:pt x="1759" y="1186"/>
                </a:lnTo>
                <a:lnTo>
                  <a:pt x="1760" y="1192"/>
                </a:lnTo>
                <a:lnTo>
                  <a:pt x="1759" y="1198"/>
                </a:lnTo>
                <a:lnTo>
                  <a:pt x="1760" y="1205"/>
                </a:lnTo>
                <a:lnTo>
                  <a:pt x="1760" y="1205"/>
                </a:lnTo>
                <a:lnTo>
                  <a:pt x="1768" y="1228"/>
                </a:lnTo>
                <a:lnTo>
                  <a:pt x="1771" y="1240"/>
                </a:lnTo>
                <a:lnTo>
                  <a:pt x="1771" y="1250"/>
                </a:lnTo>
                <a:lnTo>
                  <a:pt x="1771" y="1250"/>
                </a:lnTo>
                <a:lnTo>
                  <a:pt x="1768" y="1260"/>
                </a:lnTo>
                <a:lnTo>
                  <a:pt x="1762" y="1274"/>
                </a:lnTo>
                <a:lnTo>
                  <a:pt x="1751" y="1291"/>
                </a:lnTo>
                <a:lnTo>
                  <a:pt x="1751" y="1291"/>
                </a:lnTo>
                <a:lnTo>
                  <a:pt x="1661" y="1445"/>
                </a:lnTo>
                <a:lnTo>
                  <a:pt x="1573" y="1585"/>
                </a:lnTo>
                <a:close/>
                <a:moveTo>
                  <a:pt x="1684" y="826"/>
                </a:moveTo>
                <a:lnTo>
                  <a:pt x="1684" y="826"/>
                </a:lnTo>
                <a:lnTo>
                  <a:pt x="1687" y="835"/>
                </a:lnTo>
                <a:lnTo>
                  <a:pt x="1691" y="845"/>
                </a:lnTo>
                <a:lnTo>
                  <a:pt x="1692" y="853"/>
                </a:lnTo>
                <a:lnTo>
                  <a:pt x="1692" y="853"/>
                </a:lnTo>
                <a:lnTo>
                  <a:pt x="1694" y="863"/>
                </a:lnTo>
                <a:lnTo>
                  <a:pt x="1697" y="879"/>
                </a:lnTo>
                <a:lnTo>
                  <a:pt x="1697" y="879"/>
                </a:lnTo>
                <a:lnTo>
                  <a:pt x="1700" y="888"/>
                </a:lnTo>
                <a:lnTo>
                  <a:pt x="1703" y="896"/>
                </a:lnTo>
                <a:lnTo>
                  <a:pt x="1706" y="904"/>
                </a:lnTo>
                <a:lnTo>
                  <a:pt x="1706" y="913"/>
                </a:lnTo>
                <a:lnTo>
                  <a:pt x="1706" y="913"/>
                </a:lnTo>
                <a:lnTo>
                  <a:pt x="1704" y="916"/>
                </a:lnTo>
                <a:lnTo>
                  <a:pt x="1703" y="921"/>
                </a:lnTo>
                <a:lnTo>
                  <a:pt x="1695" y="929"/>
                </a:lnTo>
                <a:lnTo>
                  <a:pt x="1686" y="936"/>
                </a:lnTo>
                <a:lnTo>
                  <a:pt x="1686" y="936"/>
                </a:lnTo>
                <a:lnTo>
                  <a:pt x="1678" y="913"/>
                </a:lnTo>
                <a:lnTo>
                  <a:pt x="1678" y="913"/>
                </a:lnTo>
                <a:lnTo>
                  <a:pt x="1677" y="910"/>
                </a:lnTo>
                <a:lnTo>
                  <a:pt x="1672" y="905"/>
                </a:lnTo>
                <a:lnTo>
                  <a:pt x="1661" y="898"/>
                </a:lnTo>
                <a:lnTo>
                  <a:pt x="1646" y="887"/>
                </a:lnTo>
                <a:lnTo>
                  <a:pt x="1646" y="887"/>
                </a:lnTo>
                <a:lnTo>
                  <a:pt x="1649" y="873"/>
                </a:lnTo>
                <a:lnTo>
                  <a:pt x="1652" y="863"/>
                </a:lnTo>
                <a:lnTo>
                  <a:pt x="1650" y="857"/>
                </a:lnTo>
                <a:lnTo>
                  <a:pt x="1650" y="854"/>
                </a:lnTo>
                <a:lnTo>
                  <a:pt x="1650" y="854"/>
                </a:lnTo>
                <a:lnTo>
                  <a:pt x="1646" y="843"/>
                </a:lnTo>
                <a:lnTo>
                  <a:pt x="1644" y="840"/>
                </a:lnTo>
                <a:lnTo>
                  <a:pt x="1650" y="829"/>
                </a:lnTo>
                <a:lnTo>
                  <a:pt x="1684" y="826"/>
                </a:lnTo>
                <a:close/>
                <a:moveTo>
                  <a:pt x="742" y="983"/>
                </a:moveTo>
                <a:lnTo>
                  <a:pt x="742" y="983"/>
                </a:lnTo>
                <a:lnTo>
                  <a:pt x="753" y="994"/>
                </a:lnTo>
                <a:lnTo>
                  <a:pt x="767" y="1006"/>
                </a:lnTo>
                <a:lnTo>
                  <a:pt x="767" y="1006"/>
                </a:lnTo>
                <a:lnTo>
                  <a:pt x="769" y="1012"/>
                </a:lnTo>
                <a:lnTo>
                  <a:pt x="769" y="1026"/>
                </a:lnTo>
                <a:lnTo>
                  <a:pt x="769" y="1026"/>
                </a:lnTo>
                <a:lnTo>
                  <a:pt x="769" y="1043"/>
                </a:lnTo>
                <a:lnTo>
                  <a:pt x="769" y="1057"/>
                </a:lnTo>
                <a:lnTo>
                  <a:pt x="769" y="1057"/>
                </a:lnTo>
                <a:lnTo>
                  <a:pt x="772" y="1088"/>
                </a:lnTo>
                <a:lnTo>
                  <a:pt x="772" y="1088"/>
                </a:lnTo>
                <a:lnTo>
                  <a:pt x="767" y="1135"/>
                </a:lnTo>
                <a:lnTo>
                  <a:pt x="767" y="1135"/>
                </a:lnTo>
                <a:lnTo>
                  <a:pt x="769" y="1143"/>
                </a:lnTo>
                <a:lnTo>
                  <a:pt x="772" y="1152"/>
                </a:lnTo>
                <a:lnTo>
                  <a:pt x="783" y="1170"/>
                </a:lnTo>
                <a:lnTo>
                  <a:pt x="783" y="1170"/>
                </a:lnTo>
                <a:lnTo>
                  <a:pt x="784" y="1178"/>
                </a:lnTo>
                <a:lnTo>
                  <a:pt x="784" y="1186"/>
                </a:lnTo>
                <a:lnTo>
                  <a:pt x="783" y="1195"/>
                </a:lnTo>
                <a:lnTo>
                  <a:pt x="783" y="1208"/>
                </a:lnTo>
                <a:lnTo>
                  <a:pt x="783" y="1208"/>
                </a:lnTo>
                <a:lnTo>
                  <a:pt x="784" y="1223"/>
                </a:lnTo>
                <a:lnTo>
                  <a:pt x="789" y="1234"/>
                </a:lnTo>
                <a:lnTo>
                  <a:pt x="789" y="1234"/>
                </a:lnTo>
                <a:lnTo>
                  <a:pt x="793" y="1240"/>
                </a:lnTo>
                <a:lnTo>
                  <a:pt x="798" y="1246"/>
                </a:lnTo>
                <a:lnTo>
                  <a:pt x="804" y="1251"/>
                </a:lnTo>
                <a:lnTo>
                  <a:pt x="807" y="1256"/>
                </a:lnTo>
                <a:lnTo>
                  <a:pt x="807" y="1256"/>
                </a:lnTo>
                <a:lnTo>
                  <a:pt x="807" y="1264"/>
                </a:lnTo>
                <a:lnTo>
                  <a:pt x="807" y="1270"/>
                </a:lnTo>
                <a:lnTo>
                  <a:pt x="807" y="1270"/>
                </a:lnTo>
                <a:lnTo>
                  <a:pt x="803" y="1271"/>
                </a:lnTo>
                <a:lnTo>
                  <a:pt x="792" y="1271"/>
                </a:lnTo>
                <a:lnTo>
                  <a:pt x="758" y="1271"/>
                </a:lnTo>
                <a:lnTo>
                  <a:pt x="722" y="1270"/>
                </a:lnTo>
                <a:lnTo>
                  <a:pt x="700" y="1268"/>
                </a:lnTo>
                <a:lnTo>
                  <a:pt x="700" y="1268"/>
                </a:lnTo>
                <a:lnTo>
                  <a:pt x="696" y="1265"/>
                </a:lnTo>
                <a:lnTo>
                  <a:pt x="693" y="1264"/>
                </a:lnTo>
                <a:lnTo>
                  <a:pt x="693" y="1260"/>
                </a:lnTo>
                <a:lnTo>
                  <a:pt x="694" y="1257"/>
                </a:lnTo>
                <a:lnTo>
                  <a:pt x="697" y="1248"/>
                </a:lnTo>
                <a:lnTo>
                  <a:pt x="700" y="1239"/>
                </a:lnTo>
                <a:lnTo>
                  <a:pt x="700" y="1239"/>
                </a:lnTo>
                <a:lnTo>
                  <a:pt x="714" y="1169"/>
                </a:lnTo>
                <a:lnTo>
                  <a:pt x="724" y="1121"/>
                </a:lnTo>
                <a:lnTo>
                  <a:pt x="730" y="1084"/>
                </a:lnTo>
                <a:lnTo>
                  <a:pt x="730" y="1084"/>
                </a:lnTo>
                <a:lnTo>
                  <a:pt x="742" y="983"/>
                </a:lnTo>
                <a:lnTo>
                  <a:pt x="742" y="983"/>
                </a:lnTo>
                <a:close/>
                <a:moveTo>
                  <a:pt x="920" y="1302"/>
                </a:moveTo>
                <a:lnTo>
                  <a:pt x="920" y="1302"/>
                </a:lnTo>
                <a:lnTo>
                  <a:pt x="924" y="1301"/>
                </a:lnTo>
                <a:lnTo>
                  <a:pt x="931" y="1301"/>
                </a:lnTo>
                <a:lnTo>
                  <a:pt x="941" y="1302"/>
                </a:lnTo>
                <a:lnTo>
                  <a:pt x="941" y="1302"/>
                </a:lnTo>
                <a:lnTo>
                  <a:pt x="945" y="1304"/>
                </a:lnTo>
                <a:lnTo>
                  <a:pt x="955" y="1308"/>
                </a:lnTo>
                <a:lnTo>
                  <a:pt x="955" y="1308"/>
                </a:lnTo>
                <a:lnTo>
                  <a:pt x="959" y="1313"/>
                </a:lnTo>
                <a:lnTo>
                  <a:pt x="965" y="1319"/>
                </a:lnTo>
                <a:lnTo>
                  <a:pt x="970" y="1330"/>
                </a:lnTo>
                <a:lnTo>
                  <a:pt x="970" y="1330"/>
                </a:lnTo>
                <a:lnTo>
                  <a:pt x="978" y="1353"/>
                </a:lnTo>
                <a:lnTo>
                  <a:pt x="984" y="1377"/>
                </a:lnTo>
                <a:lnTo>
                  <a:pt x="984" y="1377"/>
                </a:lnTo>
                <a:lnTo>
                  <a:pt x="984" y="1378"/>
                </a:lnTo>
                <a:lnTo>
                  <a:pt x="981" y="1380"/>
                </a:lnTo>
                <a:lnTo>
                  <a:pt x="970" y="1377"/>
                </a:lnTo>
                <a:lnTo>
                  <a:pt x="970" y="1377"/>
                </a:lnTo>
                <a:lnTo>
                  <a:pt x="955" y="1374"/>
                </a:lnTo>
                <a:lnTo>
                  <a:pt x="928" y="1369"/>
                </a:lnTo>
                <a:lnTo>
                  <a:pt x="905" y="1366"/>
                </a:lnTo>
                <a:lnTo>
                  <a:pt x="891" y="1363"/>
                </a:lnTo>
                <a:lnTo>
                  <a:pt x="891" y="1363"/>
                </a:lnTo>
                <a:lnTo>
                  <a:pt x="885" y="1357"/>
                </a:lnTo>
                <a:lnTo>
                  <a:pt x="875" y="1347"/>
                </a:lnTo>
                <a:lnTo>
                  <a:pt x="862" y="1332"/>
                </a:lnTo>
                <a:lnTo>
                  <a:pt x="862" y="1332"/>
                </a:lnTo>
                <a:lnTo>
                  <a:pt x="868" y="1330"/>
                </a:lnTo>
                <a:lnTo>
                  <a:pt x="882" y="1326"/>
                </a:lnTo>
                <a:lnTo>
                  <a:pt x="882" y="1326"/>
                </a:lnTo>
                <a:lnTo>
                  <a:pt x="893" y="1321"/>
                </a:lnTo>
                <a:lnTo>
                  <a:pt x="905" y="1313"/>
                </a:lnTo>
                <a:lnTo>
                  <a:pt x="920" y="1302"/>
                </a:lnTo>
                <a:lnTo>
                  <a:pt x="920" y="1302"/>
                </a:lnTo>
                <a:close/>
                <a:moveTo>
                  <a:pt x="784" y="1290"/>
                </a:moveTo>
                <a:lnTo>
                  <a:pt x="807" y="1315"/>
                </a:lnTo>
                <a:lnTo>
                  <a:pt x="807" y="1315"/>
                </a:lnTo>
                <a:lnTo>
                  <a:pt x="807" y="1322"/>
                </a:lnTo>
                <a:lnTo>
                  <a:pt x="809" y="1327"/>
                </a:lnTo>
                <a:lnTo>
                  <a:pt x="810" y="1332"/>
                </a:lnTo>
                <a:lnTo>
                  <a:pt x="810" y="1332"/>
                </a:lnTo>
                <a:lnTo>
                  <a:pt x="815" y="1333"/>
                </a:lnTo>
                <a:lnTo>
                  <a:pt x="820" y="1333"/>
                </a:lnTo>
                <a:lnTo>
                  <a:pt x="824" y="1330"/>
                </a:lnTo>
                <a:lnTo>
                  <a:pt x="824" y="1330"/>
                </a:lnTo>
                <a:lnTo>
                  <a:pt x="860" y="1363"/>
                </a:lnTo>
                <a:lnTo>
                  <a:pt x="860" y="1363"/>
                </a:lnTo>
                <a:lnTo>
                  <a:pt x="866" y="1371"/>
                </a:lnTo>
                <a:lnTo>
                  <a:pt x="875" y="1378"/>
                </a:lnTo>
                <a:lnTo>
                  <a:pt x="875" y="1378"/>
                </a:lnTo>
                <a:lnTo>
                  <a:pt x="886" y="1381"/>
                </a:lnTo>
                <a:lnTo>
                  <a:pt x="903" y="1384"/>
                </a:lnTo>
                <a:lnTo>
                  <a:pt x="934" y="1391"/>
                </a:lnTo>
                <a:lnTo>
                  <a:pt x="934" y="1391"/>
                </a:lnTo>
                <a:lnTo>
                  <a:pt x="941" y="1392"/>
                </a:lnTo>
                <a:lnTo>
                  <a:pt x="947" y="1392"/>
                </a:lnTo>
                <a:lnTo>
                  <a:pt x="951" y="1392"/>
                </a:lnTo>
                <a:lnTo>
                  <a:pt x="955" y="1395"/>
                </a:lnTo>
                <a:lnTo>
                  <a:pt x="955" y="1395"/>
                </a:lnTo>
                <a:lnTo>
                  <a:pt x="953" y="1397"/>
                </a:lnTo>
                <a:lnTo>
                  <a:pt x="951" y="1398"/>
                </a:lnTo>
                <a:lnTo>
                  <a:pt x="942" y="1405"/>
                </a:lnTo>
                <a:lnTo>
                  <a:pt x="930" y="1411"/>
                </a:lnTo>
                <a:lnTo>
                  <a:pt x="911" y="1395"/>
                </a:lnTo>
                <a:lnTo>
                  <a:pt x="902" y="1395"/>
                </a:lnTo>
                <a:lnTo>
                  <a:pt x="897" y="1406"/>
                </a:lnTo>
                <a:lnTo>
                  <a:pt x="888" y="1416"/>
                </a:lnTo>
                <a:lnTo>
                  <a:pt x="844" y="1386"/>
                </a:lnTo>
                <a:lnTo>
                  <a:pt x="844" y="1386"/>
                </a:lnTo>
                <a:lnTo>
                  <a:pt x="815" y="1371"/>
                </a:lnTo>
                <a:lnTo>
                  <a:pt x="781" y="1355"/>
                </a:lnTo>
                <a:lnTo>
                  <a:pt x="781" y="1355"/>
                </a:lnTo>
                <a:lnTo>
                  <a:pt x="705" y="1324"/>
                </a:lnTo>
                <a:lnTo>
                  <a:pt x="705" y="1324"/>
                </a:lnTo>
                <a:lnTo>
                  <a:pt x="694" y="1318"/>
                </a:lnTo>
                <a:lnTo>
                  <a:pt x="683" y="1310"/>
                </a:lnTo>
                <a:lnTo>
                  <a:pt x="676" y="1302"/>
                </a:lnTo>
                <a:lnTo>
                  <a:pt x="676" y="1302"/>
                </a:lnTo>
                <a:lnTo>
                  <a:pt x="668" y="1301"/>
                </a:lnTo>
                <a:lnTo>
                  <a:pt x="663" y="1301"/>
                </a:lnTo>
                <a:lnTo>
                  <a:pt x="659" y="1302"/>
                </a:lnTo>
                <a:lnTo>
                  <a:pt x="659" y="1302"/>
                </a:lnTo>
                <a:lnTo>
                  <a:pt x="659" y="1304"/>
                </a:lnTo>
                <a:lnTo>
                  <a:pt x="659" y="1305"/>
                </a:lnTo>
                <a:lnTo>
                  <a:pt x="662" y="1308"/>
                </a:lnTo>
                <a:lnTo>
                  <a:pt x="668" y="1315"/>
                </a:lnTo>
                <a:lnTo>
                  <a:pt x="668" y="1315"/>
                </a:lnTo>
                <a:lnTo>
                  <a:pt x="583" y="1310"/>
                </a:lnTo>
                <a:lnTo>
                  <a:pt x="583" y="1310"/>
                </a:lnTo>
                <a:lnTo>
                  <a:pt x="550" y="1310"/>
                </a:lnTo>
                <a:lnTo>
                  <a:pt x="525" y="1312"/>
                </a:lnTo>
                <a:lnTo>
                  <a:pt x="510" y="1315"/>
                </a:lnTo>
                <a:lnTo>
                  <a:pt x="504" y="1316"/>
                </a:lnTo>
                <a:lnTo>
                  <a:pt x="490" y="1282"/>
                </a:lnTo>
                <a:lnTo>
                  <a:pt x="545" y="1285"/>
                </a:lnTo>
                <a:lnTo>
                  <a:pt x="552" y="1290"/>
                </a:lnTo>
                <a:lnTo>
                  <a:pt x="564" y="1290"/>
                </a:lnTo>
                <a:lnTo>
                  <a:pt x="572" y="1295"/>
                </a:lnTo>
                <a:lnTo>
                  <a:pt x="589" y="1291"/>
                </a:lnTo>
                <a:lnTo>
                  <a:pt x="586" y="1285"/>
                </a:lnTo>
                <a:lnTo>
                  <a:pt x="682" y="1291"/>
                </a:lnTo>
                <a:lnTo>
                  <a:pt x="716" y="1288"/>
                </a:lnTo>
                <a:lnTo>
                  <a:pt x="716" y="1288"/>
                </a:lnTo>
                <a:lnTo>
                  <a:pt x="724" y="1315"/>
                </a:lnTo>
                <a:lnTo>
                  <a:pt x="724" y="1315"/>
                </a:lnTo>
                <a:lnTo>
                  <a:pt x="727" y="1316"/>
                </a:lnTo>
                <a:lnTo>
                  <a:pt x="730" y="1318"/>
                </a:lnTo>
                <a:lnTo>
                  <a:pt x="738" y="1316"/>
                </a:lnTo>
                <a:lnTo>
                  <a:pt x="738" y="1316"/>
                </a:lnTo>
                <a:lnTo>
                  <a:pt x="739" y="1315"/>
                </a:lnTo>
                <a:lnTo>
                  <a:pt x="739" y="1312"/>
                </a:lnTo>
                <a:lnTo>
                  <a:pt x="738" y="1302"/>
                </a:lnTo>
                <a:lnTo>
                  <a:pt x="736" y="1290"/>
                </a:lnTo>
                <a:lnTo>
                  <a:pt x="784" y="1290"/>
                </a:lnTo>
                <a:close/>
                <a:moveTo>
                  <a:pt x="993" y="1423"/>
                </a:moveTo>
                <a:lnTo>
                  <a:pt x="999" y="1436"/>
                </a:lnTo>
                <a:lnTo>
                  <a:pt x="999" y="1436"/>
                </a:lnTo>
                <a:lnTo>
                  <a:pt x="998" y="1451"/>
                </a:lnTo>
                <a:lnTo>
                  <a:pt x="996" y="1465"/>
                </a:lnTo>
                <a:lnTo>
                  <a:pt x="999" y="1482"/>
                </a:lnTo>
                <a:lnTo>
                  <a:pt x="999" y="1482"/>
                </a:lnTo>
                <a:lnTo>
                  <a:pt x="1003" y="1493"/>
                </a:lnTo>
                <a:lnTo>
                  <a:pt x="1006" y="1499"/>
                </a:lnTo>
                <a:lnTo>
                  <a:pt x="1009" y="1502"/>
                </a:lnTo>
                <a:lnTo>
                  <a:pt x="1009" y="1502"/>
                </a:lnTo>
                <a:lnTo>
                  <a:pt x="1006" y="1504"/>
                </a:lnTo>
                <a:lnTo>
                  <a:pt x="998" y="1505"/>
                </a:lnTo>
                <a:lnTo>
                  <a:pt x="987" y="1509"/>
                </a:lnTo>
                <a:lnTo>
                  <a:pt x="937" y="1468"/>
                </a:lnTo>
                <a:lnTo>
                  <a:pt x="942" y="1457"/>
                </a:lnTo>
                <a:lnTo>
                  <a:pt x="993" y="1423"/>
                </a:lnTo>
                <a:close/>
                <a:moveTo>
                  <a:pt x="418" y="1282"/>
                </a:moveTo>
                <a:lnTo>
                  <a:pt x="418" y="1282"/>
                </a:lnTo>
                <a:lnTo>
                  <a:pt x="426" y="1279"/>
                </a:lnTo>
                <a:lnTo>
                  <a:pt x="437" y="1277"/>
                </a:lnTo>
                <a:lnTo>
                  <a:pt x="449" y="1276"/>
                </a:lnTo>
                <a:lnTo>
                  <a:pt x="449" y="1276"/>
                </a:lnTo>
                <a:lnTo>
                  <a:pt x="460" y="1276"/>
                </a:lnTo>
                <a:lnTo>
                  <a:pt x="468" y="1277"/>
                </a:lnTo>
                <a:lnTo>
                  <a:pt x="473" y="1277"/>
                </a:lnTo>
                <a:lnTo>
                  <a:pt x="476" y="1281"/>
                </a:lnTo>
                <a:lnTo>
                  <a:pt x="476" y="1281"/>
                </a:lnTo>
                <a:lnTo>
                  <a:pt x="476" y="1282"/>
                </a:lnTo>
                <a:lnTo>
                  <a:pt x="476" y="1285"/>
                </a:lnTo>
                <a:lnTo>
                  <a:pt x="473" y="1290"/>
                </a:lnTo>
                <a:lnTo>
                  <a:pt x="482" y="1321"/>
                </a:lnTo>
                <a:lnTo>
                  <a:pt x="482" y="1321"/>
                </a:lnTo>
                <a:lnTo>
                  <a:pt x="477" y="1321"/>
                </a:lnTo>
                <a:lnTo>
                  <a:pt x="459" y="1324"/>
                </a:lnTo>
                <a:lnTo>
                  <a:pt x="459" y="1324"/>
                </a:lnTo>
                <a:lnTo>
                  <a:pt x="431" y="1332"/>
                </a:lnTo>
                <a:lnTo>
                  <a:pt x="412" y="1296"/>
                </a:lnTo>
                <a:lnTo>
                  <a:pt x="418" y="12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37"/>
          <p:cNvSpPr>
            <a:spLocks noEditPoints="1"/>
          </p:cNvSpPr>
          <p:nvPr/>
        </p:nvSpPr>
        <p:spPr bwMode="auto">
          <a:xfrm>
            <a:off x="6033120" y="901846"/>
            <a:ext cx="1662356" cy="1527607"/>
          </a:xfrm>
          <a:custGeom>
            <a:avLst/>
            <a:gdLst>
              <a:gd name="T0" fmla="*/ 1204 w 2492"/>
              <a:gd name="T1" fmla="*/ 270 h 2289"/>
              <a:gd name="T2" fmla="*/ 1204 w 2492"/>
              <a:gd name="T3" fmla="*/ 184 h 2289"/>
              <a:gd name="T4" fmla="*/ 1114 w 2492"/>
              <a:gd name="T5" fmla="*/ 9 h 2289"/>
              <a:gd name="T6" fmla="*/ 938 w 2492"/>
              <a:gd name="T7" fmla="*/ 45 h 2289"/>
              <a:gd name="T8" fmla="*/ 805 w 2492"/>
              <a:gd name="T9" fmla="*/ 236 h 2289"/>
              <a:gd name="T10" fmla="*/ 718 w 2492"/>
              <a:gd name="T11" fmla="*/ 347 h 2289"/>
              <a:gd name="T12" fmla="*/ 761 w 2492"/>
              <a:gd name="T13" fmla="*/ 392 h 2289"/>
              <a:gd name="T14" fmla="*/ 690 w 2492"/>
              <a:gd name="T15" fmla="*/ 462 h 2289"/>
              <a:gd name="T16" fmla="*/ 413 w 2492"/>
              <a:gd name="T17" fmla="*/ 676 h 2289"/>
              <a:gd name="T18" fmla="*/ 448 w 2492"/>
              <a:gd name="T19" fmla="*/ 929 h 2289"/>
              <a:gd name="T20" fmla="*/ 532 w 2492"/>
              <a:gd name="T21" fmla="*/ 983 h 2289"/>
              <a:gd name="T22" fmla="*/ 640 w 2492"/>
              <a:gd name="T23" fmla="*/ 1131 h 2289"/>
              <a:gd name="T24" fmla="*/ 842 w 2492"/>
              <a:gd name="T25" fmla="*/ 1262 h 2289"/>
              <a:gd name="T26" fmla="*/ 426 w 2492"/>
              <a:gd name="T27" fmla="*/ 1298 h 2289"/>
              <a:gd name="T28" fmla="*/ 45 w 2492"/>
              <a:gd name="T29" fmla="*/ 1514 h 2289"/>
              <a:gd name="T30" fmla="*/ 14 w 2492"/>
              <a:gd name="T31" fmla="*/ 1641 h 2289"/>
              <a:gd name="T32" fmla="*/ 141 w 2492"/>
              <a:gd name="T33" fmla="*/ 2142 h 2289"/>
              <a:gd name="T34" fmla="*/ 678 w 2492"/>
              <a:gd name="T35" fmla="*/ 2274 h 2289"/>
              <a:gd name="T36" fmla="*/ 973 w 2492"/>
              <a:gd name="T37" fmla="*/ 1946 h 2289"/>
              <a:gd name="T38" fmla="*/ 1194 w 2492"/>
              <a:gd name="T39" fmla="*/ 2007 h 2289"/>
              <a:gd name="T40" fmla="*/ 1333 w 2492"/>
              <a:gd name="T41" fmla="*/ 1928 h 2289"/>
              <a:gd name="T42" fmla="*/ 1601 w 2492"/>
              <a:gd name="T43" fmla="*/ 2055 h 2289"/>
              <a:gd name="T44" fmla="*/ 2109 w 2492"/>
              <a:gd name="T45" fmla="*/ 2241 h 2289"/>
              <a:gd name="T46" fmla="*/ 2466 w 2492"/>
              <a:gd name="T47" fmla="*/ 1928 h 2289"/>
              <a:gd name="T48" fmla="*/ 2367 w 2492"/>
              <a:gd name="T49" fmla="*/ 1445 h 2289"/>
              <a:gd name="T50" fmla="*/ 2049 w 2492"/>
              <a:gd name="T51" fmla="*/ 1217 h 2289"/>
              <a:gd name="T52" fmla="*/ 2052 w 2492"/>
              <a:gd name="T53" fmla="*/ 974 h 2289"/>
              <a:gd name="T54" fmla="*/ 2078 w 2492"/>
              <a:gd name="T55" fmla="*/ 885 h 2289"/>
              <a:gd name="T56" fmla="*/ 1771 w 2492"/>
              <a:gd name="T57" fmla="*/ 842 h 2289"/>
              <a:gd name="T58" fmla="*/ 1632 w 2492"/>
              <a:gd name="T59" fmla="*/ 789 h 2289"/>
              <a:gd name="T60" fmla="*/ 1105 w 2492"/>
              <a:gd name="T61" fmla="*/ 422 h 2289"/>
              <a:gd name="T62" fmla="*/ 1545 w 2492"/>
              <a:gd name="T63" fmla="*/ 957 h 2289"/>
              <a:gd name="T64" fmla="*/ 1220 w 2492"/>
              <a:gd name="T65" fmla="*/ 1701 h 2289"/>
              <a:gd name="T66" fmla="*/ 1283 w 2492"/>
              <a:gd name="T67" fmla="*/ 1202 h 2289"/>
              <a:gd name="T68" fmla="*/ 1015 w 2492"/>
              <a:gd name="T69" fmla="*/ 946 h 2289"/>
              <a:gd name="T70" fmla="*/ 960 w 2492"/>
              <a:gd name="T71" fmla="*/ 822 h 2289"/>
              <a:gd name="T72" fmla="*/ 1632 w 2492"/>
              <a:gd name="T73" fmla="*/ 1008 h 2289"/>
              <a:gd name="T74" fmla="*/ 1578 w 2492"/>
              <a:gd name="T75" fmla="*/ 979 h 2289"/>
              <a:gd name="T76" fmla="*/ 1663 w 2492"/>
              <a:gd name="T77" fmla="*/ 1296 h 2289"/>
              <a:gd name="T78" fmla="*/ 1499 w 2492"/>
              <a:gd name="T79" fmla="*/ 1670 h 2289"/>
              <a:gd name="T80" fmla="*/ 1789 w 2492"/>
              <a:gd name="T81" fmla="*/ 1332 h 2289"/>
              <a:gd name="T82" fmla="*/ 1779 w 2492"/>
              <a:gd name="T83" fmla="*/ 1283 h 2289"/>
              <a:gd name="T84" fmla="*/ 938 w 2492"/>
              <a:gd name="T85" fmla="*/ 1272 h 2289"/>
              <a:gd name="T86" fmla="*/ 973 w 2492"/>
              <a:gd name="T87" fmla="*/ 1464 h 2289"/>
              <a:gd name="T88" fmla="*/ 1054 w 2492"/>
              <a:gd name="T89" fmla="*/ 1644 h 2289"/>
              <a:gd name="T90" fmla="*/ 315 w 2492"/>
              <a:gd name="T91" fmla="*/ 1846 h 2289"/>
              <a:gd name="T92" fmla="*/ 456 w 2492"/>
              <a:gd name="T93" fmla="*/ 1946 h 2289"/>
              <a:gd name="T94" fmla="*/ 571 w 2492"/>
              <a:gd name="T95" fmla="*/ 2025 h 2289"/>
              <a:gd name="T96" fmla="*/ 609 w 2492"/>
              <a:gd name="T97" fmla="*/ 2229 h 2289"/>
              <a:gd name="T98" fmla="*/ 165 w 2492"/>
              <a:gd name="T99" fmla="*/ 2073 h 2289"/>
              <a:gd name="T100" fmla="*/ 92 w 2492"/>
              <a:gd name="T101" fmla="*/ 1635 h 2289"/>
              <a:gd name="T102" fmla="*/ 1744 w 2492"/>
              <a:gd name="T103" fmla="*/ 1628 h 2289"/>
              <a:gd name="T104" fmla="*/ 1939 w 2492"/>
              <a:gd name="T105" fmla="*/ 1745 h 2289"/>
              <a:gd name="T106" fmla="*/ 2035 w 2492"/>
              <a:gd name="T107" fmla="*/ 1850 h 2289"/>
              <a:gd name="T108" fmla="*/ 2018 w 2492"/>
              <a:gd name="T109" fmla="*/ 1709 h 2289"/>
              <a:gd name="T110" fmla="*/ 1849 w 2492"/>
              <a:gd name="T111" fmla="*/ 1479 h 2289"/>
              <a:gd name="T112" fmla="*/ 1894 w 2492"/>
              <a:gd name="T113" fmla="*/ 1534 h 2289"/>
              <a:gd name="T114" fmla="*/ 2298 w 2492"/>
              <a:gd name="T115" fmla="*/ 1464 h 2289"/>
              <a:gd name="T116" fmla="*/ 2413 w 2492"/>
              <a:gd name="T117" fmla="*/ 1889 h 2289"/>
              <a:gd name="T118" fmla="*/ 2112 w 2492"/>
              <a:gd name="T119" fmla="*/ 2185 h 2289"/>
              <a:gd name="T120" fmla="*/ 1700 w 2492"/>
              <a:gd name="T121" fmla="*/ 2058 h 2289"/>
              <a:gd name="T122" fmla="*/ 1582 w 2492"/>
              <a:gd name="T123" fmla="*/ 1613 h 2289"/>
              <a:gd name="T124" fmla="*/ 894 w 2492"/>
              <a:gd name="T125" fmla="*/ 1394 h 2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92" h="2289">
                <a:moveTo>
                  <a:pt x="1105" y="333"/>
                </a:moveTo>
                <a:lnTo>
                  <a:pt x="1105" y="333"/>
                </a:lnTo>
                <a:lnTo>
                  <a:pt x="1116" y="336"/>
                </a:lnTo>
                <a:lnTo>
                  <a:pt x="1139" y="343"/>
                </a:lnTo>
                <a:lnTo>
                  <a:pt x="1153" y="346"/>
                </a:lnTo>
                <a:lnTo>
                  <a:pt x="1166" y="347"/>
                </a:lnTo>
                <a:lnTo>
                  <a:pt x="1176" y="346"/>
                </a:lnTo>
                <a:lnTo>
                  <a:pt x="1181" y="344"/>
                </a:lnTo>
                <a:lnTo>
                  <a:pt x="1184" y="343"/>
                </a:lnTo>
                <a:lnTo>
                  <a:pt x="1184" y="343"/>
                </a:lnTo>
                <a:lnTo>
                  <a:pt x="1189" y="336"/>
                </a:lnTo>
                <a:lnTo>
                  <a:pt x="1194" y="329"/>
                </a:lnTo>
                <a:lnTo>
                  <a:pt x="1197" y="321"/>
                </a:lnTo>
                <a:lnTo>
                  <a:pt x="1198" y="312"/>
                </a:lnTo>
                <a:lnTo>
                  <a:pt x="1201" y="295"/>
                </a:lnTo>
                <a:lnTo>
                  <a:pt x="1201" y="281"/>
                </a:lnTo>
                <a:lnTo>
                  <a:pt x="1201" y="281"/>
                </a:lnTo>
                <a:lnTo>
                  <a:pt x="1204" y="270"/>
                </a:lnTo>
                <a:lnTo>
                  <a:pt x="1207" y="256"/>
                </a:lnTo>
                <a:lnTo>
                  <a:pt x="1211" y="245"/>
                </a:lnTo>
                <a:lnTo>
                  <a:pt x="1211" y="240"/>
                </a:lnTo>
                <a:lnTo>
                  <a:pt x="1211" y="237"/>
                </a:lnTo>
                <a:lnTo>
                  <a:pt x="1211" y="237"/>
                </a:lnTo>
                <a:lnTo>
                  <a:pt x="1211" y="236"/>
                </a:lnTo>
                <a:lnTo>
                  <a:pt x="1211" y="233"/>
                </a:lnTo>
                <a:lnTo>
                  <a:pt x="1217" y="226"/>
                </a:lnTo>
                <a:lnTo>
                  <a:pt x="1223" y="219"/>
                </a:lnTo>
                <a:lnTo>
                  <a:pt x="1226" y="215"/>
                </a:lnTo>
                <a:lnTo>
                  <a:pt x="1228" y="211"/>
                </a:lnTo>
                <a:lnTo>
                  <a:pt x="1228" y="211"/>
                </a:lnTo>
                <a:lnTo>
                  <a:pt x="1228" y="208"/>
                </a:lnTo>
                <a:lnTo>
                  <a:pt x="1226" y="205"/>
                </a:lnTo>
                <a:lnTo>
                  <a:pt x="1218" y="198"/>
                </a:lnTo>
                <a:lnTo>
                  <a:pt x="1214" y="195"/>
                </a:lnTo>
                <a:lnTo>
                  <a:pt x="1209" y="191"/>
                </a:lnTo>
                <a:lnTo>
                  <a:pt x="1204" y="184"/>
                </a:lnTo>
                <a:lnTo>
                  <a:pt x="1201" y="177"/>
                </a:lnTo>
                <a:lnTo>
                  <a:pt x="1201" y="177"/>
                </a:lnTo>
                <a:lnTo>
                  <a:pt x="1195" y="158"/>
                </a:lnTo>
                <a:lnTo>
                  <a:pt x="1187" y="141"/>
                </a:lnTo>
                <a:lnTo>
                  <a:pt x="1180" y="127"/>
                </a:lnTo>
                <a:lnTo>
                  <a:pt x="1175" y="115"/>
                </a:lnTo>
                <a:lnTo>
                  <a:pt x="1175" y="115"/>
                </a:lnTo>
                <a:lnTo>
                  <a:pt x="1158" y="62"/>
                </a:lnTo>
                <a:lnTo>
                  <a:pt x="1158" y="62"/>
                </a:lnTo>
                <a:lnTo>
                  <a:pt x="1156" y="48"/>
                </a:lnTo>
                <a:lnTo>
                  <a:pt x="1153" y="40"/>
                </a:lnTo>
                <a:lnTo>
                  <a:pt x="1152" y="37"/>
                </a:lnTo>
                <a:lnTo>
                  <a:pt x="1149" y="36"/>
                </a:lnTo>
                <a:lnTo>
                  <a:pt x="1149" y="36"/>
                </a:lnTo>
                <a:lnTo>
                  <a:pt x="1139" y="31"/>
                </a:lnTo>
                <a:lnTo>
                  <a:pt x="1128" y="22"/>
                </a:lnTo>
                <a:lnTo>
                  <a:pt x="1114" y="9"/>
                </a:lnTo>
                <a:lnTo>
                  <a:pt x="1114" y="9"/>
                </a:lnTo>
                <a:lnTo>
                  <a:pt x="1094" y="3"/>
                </a:lnTo>
                <a:lnTo>
                  <a:pt x="1080" y="0"/>
                </a:lnTo>
                <a:lnTo>
                  <a:pt x="1074" y="0"/>
                </a:lnTo>
                <a:lnTo>
                  <a:pt x="1070" y="1"/>
                </a:lnTo>
                <a:lnTo>
                  <a:pt x="1070" y="1"/>
                </a:lnTo>
                <a:lnTo>
                  <a:pt x="1062" y="5"/>
                </a:lnTo>
                <a:lnTo>
                  <a:pt x="1048" y="6"/>
                </a:lnTo>
                <a:lnTo>
                  <a:pt x="1026" y="9"/>
                </a:lnTo>
                <a:lnTo>
                  <a:pt x="1026" y="9"/>
                </a:lnTo>
                <a:lnTo>
                  <a:pt x="1004" y="11"/>
                </a:lnTo>
                <a:lnTo>
                  <a:pt x="992" y="14"/>
                </a:lnTo>
                <a:lnTo>
                  <a:pt x="986" y="15"/>
                </a:lnTo>
                <a:lnTo>
                  <a:pt x="983" y="19"/>
                </a:lnTo>
                <a:lnTo>
                  <a:pt x="983" y="19"/>
                </a:lnTo>
                <a:lnTo>
                  <a:pt x="973" y="25"/>
                </a:lnTo>
                <a:lnTo>
                  <a:pt x="960" y="32"/>
                </a:lnTo>
                <a:lnTo>
                  <a:pt x="946" y="39"/>
                </a:lnTo>
                <a:lnTo>
                  <a:pt x="938" y="45"/>
                </a:lnTo>
                <a:lnTo>
                  <a:pt x="938" y="45"/>
                </a:lnTo>
                <a:lnTo>
                  <a:pt x="922" y="62"/>
                </a:lnTo>
                <a:lnTo>
                  <a:pt x="915" y="73"/>
                </a:lnTo>
                <a:lnTo>
                  <a:pt x="913" y="77"/>
                </a:lnTo>
                <a:lnTo>
                  <a:pt x="913" y="79"/>
                </a:lnTo>
                <a:lnTo>
                  <a:pt x="913" y="79"/>
                </a:lnTo>
                <a:lnTo>
                  <a:pt x="913" y="84"/>
                </a:lnTo>
                <a:lnTo>
                  <a:pt x="913" y="88"/>
                </a:lnTo>
                <a:lnTo>
                  <a:pt x="908" y="104"/>
                </a:lnTo>
                <a:lnTo>
                  <a:pt x="904" y="124"/>
                </a:lnTo>
                <a:lnTo>
                  <a:pt x="887" y="158"/>
                </a:lnTo>
                <a:lnTo>
                  <a:pt x="887" y="158"/>
                </a:lnTo>
                <a:lnTo>
                  <a:pt x="863" y="184"/>
                </a:lnTo>
                <a:lnTo>
                  <a:pt x="840" y="209"/>
                </a:lnTo>
                <a:lnTo>
                  <a:pt x="828" y="220"/>
                </a:lnTo>
                <a:lnTo>
                  <a:pt x="815" y="228"/>
                </a:lnTo>
                <a:lnTo>
                  <a:pt x="815" y="228"/>
                </a:lnTo>
                <a:lnTo>
                  <a:pt x="805" y="236"/>
                </a:lnTo>
                <a:lnTo>
                  <a:pt x="797" y="243"/>
                </a:lnTo>
                <a:lnTo>
                  <a:pt x="789" y="251"/>
                </a:lnTo>
                <a:lnTo>
                  <a:pt x="783" y="259"/>
                </a:lnTo>
                <a:lnTo>
                  <a:pt x="780" y="267"/>
                </a:lnTo>
                <a:lnTo>
                  <a:pt x="777" y="274"/>
                </a:lnTo>
                <a:lnTo>
                  <a:pt x="772" y="290"/>
                </a:lnTo>
                <a:lnTo>
                  <a:pt x="772" y="290"/>
                </a:lnTo>
                <a:lnTo>
                  <a:pt x="767" y="307"/>
                </a:lnTo>
                <a:lnTo>
                  <a:pt x="758" y="326"/>
                </a:lnTo>
                <a:lnTo>
                  <a:pt x="753" y="332"/>
                </a:lnTo>
                <a:lnTo>
                  <a:pt x="749" y="338"/>
                </a:lnTo>
                <a:lnTo>
                  <a:pt x="743" y="343"/>
                </a:lnTo>
                <a:lnTo>
                  <a:pt x="736" y="343"/>
                </a:lnTo>
                <a:lnTo>
                  <a:pt x="736" y="343"/>
                </a:lnTo>
                <a:lnTo>
                  <a:pt x="727" y="341"/>
                </a:lnTo>
                <a:lnTo>
                  <a:pt x="721" y="344"/>
                </a:lnTo>
                <a:lnTo>
                  <a:pt x="718" y="346"/>
                </a:lnTo>
                <a:lnTo>
                  <a:pt x="718" y="347"/>
                </a:lnTo>
                <a:lnTo>
                  <a:pt x="718" y="349"/>
                </a:lnTo>
                <a:lnTo>
                  <a:pt x="719" y="352"/>
                </a:lnTo>
                <a:lnTo>
                  <a:pt x="719" y="352"/>
                </a:lnTo>
                <a:lnTo>
                  <a:pt x="729" y="357"/>
                </a:lnTo>
                <a:lnTo>
                  <a:pt x="741" y="364"/>
                </a:lnTo>
                <a:lnTo>
                  <a:pt x="746" y="367"/>
                </a:lnTo>
                <a:lnTo>
                  <a:pt x="749" y="371"/>
                </a:lnTo>
                <a:lnTo>
                  <a:pt x="749" y="375"/>
                </a:lnTo>
                <a:lnTo>
                  <a:pt x="746" y="378"/>
                </a:lnTo>
                <a:lnTo>
                  <a:pt x="746" y="378"/>
                </a:lnTo>
                <a:lnTo>
                  <a:pt x="735" y="385"/>
                </a:lnTo>
                <a:lnTo>
                  <a:pt x="727" y="391"/>
                </a:lnTo>
                <a:lnTo>
                  <a:pt x="726" y="392"/>
                </a:lnTo>
                <a:lnTo>
                  <a:pt x="727" y="395"/>
                </a:lnTo>
                <a:lnTo>
                  <a:pt x="730" y="395"/>
                </a:lnTo>
                <a:lnTo>
                  <a:pt x="736" y="395"/>
                </a:lnTo>
                <a:lnTo>
                  <a:pt x="736" y="395"/>
                </a:lnTo>
                <a:lnTo>
                  <a:pt x="761" y="392"/>
                </a:lnTo>
                <a:lnTo>
                  <a:pt x="767" y="392"/>
                </a:lnTo>
                <a:lnTo>
                  <a:pt x="772" y="395"/>
                </a:lnTo>
                <a:lnTo>
                  <a:pt x="772" y="395"/>
                </a:lnTo>
                <a:lnTo>
                  <a:pt x="772" y="399"/>
                </a:lnTo>
                <a:lnTo>
                  <a:pt x="772" y="403"/>
                </a:lnTo>
                <a:lnTo>
                  <a:pt x="766" y="419"/>
                </a:lnTo>
                <a:lnTo>
                  <a:pt x="760" y="433"/>
                </a:lnTo>
                <a:lnTo>
                  <a:pt x="757" y="437"/>
                </a:lnTo>
                <a:lnTo>
                  <a:pt x="755" y="439"/>
                </a:lnTo>
                <a:lnTo>
                  <a:pt x="755" y="439"/>
                </a:lnTo>
                <a:lnTo>
                  <a:pt x="744" y="445"/>
                </a:lnTo>
                <a:lnTo>
                  <a:pt x="727" y="456"/>
                </a:lnTo>
                <a:lnTo>
                  <a:pt x="702" y="475"/>
                </a:lnTo>
                <a:lnTo>
                  <a:pt x="702" y="475"/>
                </a:lnTo>
                <a:lnTo>
                  <a:pt x="701" y="471"/>
                </a:lnTo>
                <a:lnTo>
                  <a:pt x="698" y="468"/>
                </a:lnTo>
                <a:lnTo>
                  <a:pt x="695" y="465"/>
                </a:lnTo>
                <a:lnTo>
                  <a:pt x="690" y="462"/>
                </a:lnTo>
                <a:lnTo>
                  <a:pt x="682" y="459"/>
                </a:lnTo>
                <a:lnTo>
                  <a:pt x="671" y="457"/>
                </a:lnTo>
                <a:lnTo>
                  <a:pt x="657" y="456"/>
                </a:lnTo>
                <a:lnTo>
                  <a:pt x="657" y="456"/>
                </a:lnTo>
                <a:lnTo>
                  <a:pt x="631" y="459"/>
                </a:lnTo>
                <a:lnTo>
                  <a:pt x="609" y="462"/>
                </a:lnTo>
                <a:lnTo>
                  <a:pt x="592" y="467"/>
                </a:lnTo>
                <a:lnTo>
                  <a:pt x="578" y="475"/>
                </a:lnTo>
                <a:lnTo>
                  <a:pt x="578" y="475"/>
                </a:lnTo>
                <a:lnTo>
                  <a:pt x="566" y="484"/>
                </a:lnTo>
                <a:lnTo>
                  <a:pt x="544" y="504"/>
                </a:lnTo>
                <a:lnTo>
                  <a:pt x="481" y="560"/>
                </a:lnTo>
                <a:lnTo>
                  <a:pt x="422" y="614"/>
                </a:lnTo>
                <a:lnTo>
                  <a:pt x="396" y="640"/>
                </a:lnTo>
                <a:lnTo>
                  <a:pt x="396" y="640"/>
                </a:lnTo>
                <a:lnTo>
                  <a:pt x="397" y="648"/>
                </a:lnTo>
                <a:lnTo>
                  <a:pt x="403" y="659"/>
                </a:lnTo>
                <a:lnTo>
                  <a:pt x="413" y="676"/>
                </a:lnTo>
                <a:lnTo>
                  <a:pt x="413" y="676"/>
                </a:lnTo>
                <a:lnTo>
                  <a:pt x="405" y="682"/>
                </a:lnTo>
                <a:lnTo>
                  <a:pt x="386" y="702"/>
                </a:lnTo>
                <a:lnTo>
                  <a:pt x="375" y="715"/>
                </a:lnTo>
                <a:lnTo>
                  <a:pt x="368" y="727"/>
                </a:lnTo>
                <a:lnTo>
                  <a:pt x="361" y="741"/>
                </a:lnTo>
                <a:lnTo>
                  <a:pt x="360" y="747"/>
                </a:lnTo>
                <a:lnTo>
                  <a:pt x="360" y="754"/>
                </a:lnTo>
                <a:lnTo>
                  <a:pt x="360" y="754"/>
                </a:lnTo>
                <a:lnTo>
                  <a:pt x="363" y="771"/>
                </a:lnTo>
                <a:lnTo>
                  <a:pt x="369" y="794"/>
                </a:lnTo>
                <a:lnTo>
                  <a:pt x="380" y="820"/>
                </a:lnTo>
                <a:lnTo>
                  <a:pt x="392" y="850"/>
                </a:lnTo>
                <a:lnTo>
                  <a:pt x="406" y="876"/>
                </a:lnTo>
                <a:lnTo>
                  <a:pt x="422" y="901"/>
                </a:lnTo>
                <a:lnTo>
                  <a:pt x="436" y="920"/>
                </a:lnTo>
                <a:lnTo>
                  <a:pt x="442" y="926"/>
                </a:lnTo>
                <a:lnTo>
                  <a:pt x="448" y="929"/>
                </a:lnTo>
                <a:lnTo>
                  <a:pt x="448" y="929"/>
                </a:lnTo>
                <a:lnTo>
                  <a:pt x="459" y="934"/>
                </a:lnTo>
                <a:lnTo>
                  <a:pt x="473" y="934"/>
                </a:lnTo>
                <a:lnTo>
                  <a:pt x="485" y="932"/>
                </a:lnTo>
                <a:lnTo>
                  <a:pt x="499" y="930"/>
                </a:lnTo>
                <a:lnTo>
                  <a:pt x="523" y="924"/>
                </a:lnTo>
                <a:lnTo>
                  <a:pt x="530" y="921"/>
                </a:lnTo>
                <a:lnTo>
                  <a:pt x="535" y="921"/>
                </a:lnTo>
                <a:lnTo>
                  <a:pt x="535" y="921"/>
                </a:lnTo>
                <a:lnTo>
                  <a:pt x="538" y="921"/>
                </a:lnTo>
                <a:lnTo>
                  <a:pt x="541" y="918"/>
                </a:lnTo>
                <a:lnTo>
                  <a:pt x="547" y="912"/>
                </a:lnTo>
                <a:lnTo>
                  <a:pt x="554" y="903"/>
                </a:lnTo>
                <a:lnTo>
                  <a:pt x="554" y="938"/>
                </a:lnTo>
                <a:lnTo>
                  <a:pt x="554" y="938"/>
                </a:lnTo>
                <a:lnTo>
                  <a:pt x="547" y="948"/>
                </a:lnTo>
                <a:lnTo>
                  <a:pt x="537" y="969"/>
                </a:lnTo>
                <a:lnTo>
                  <a:pt x="532" y="983"/>
                </a:lnTo>
                <a:lnTo>
                  <a:pt x="527" y="996"/>
                </a:lnTo>
                <a:lnTo>
                  <a:pt x="526" y="1008"/>
                </a:lnTo>
                <a:lnTo>
                  <a:pt x="526" y="1013"/>
                </a:lnTo>
                <a:lnTo>
                  <a:pt x="527" y="1017"/>
                </a:lnTo>
                <a:lnTo>
                  <a:pt x="527" y="1017"/>
                </a:lnTo>
                <a:lnTo>
                  <a:pt x="533" y="1031"/>
                </a:lnTo>
                <a:lnTo>
                  <a:pt x="541" y="1041"/>
                </a:lnTo>
                <a:lnTo>
                  <a:pt x="554" y="1053"/>
                </a:lnTo>
                <a:lnTo>
                  <a:pt x="554" y="1053"/>
                </a:lnTo>
                <a:lnTo>
                  <a:pt x="555" y="1055"/>
                </a:lnTo>
                <a:lnTo>
                  <a:pt x="560" y="1056"/>
                </a:lnTo>
                <a:lnTo>
                  <a:pt x="568" y="1059"/>
                </a:lnTo>
                <a:lnTo>
                  <a:pt x="578" y="1061"/>
                </a:lnTo>
                <a:lnTo>
                  <a:pt x="578" y="1061"/>
                </a:lnTo>
                <a:lnTo>
                  <a:pt x="595" y="1082"/>
                </a:lnTo>
                <a:lnTo>
                  <a:pt x="614" y="1104"/>
                </a:lnTo>
                <a:lnTo>
                  <a:pt x="640" y="1131"/>
                </a:lnTo>
                <a:lnTo>
                  <a:pt x="640" y="1131"/>
                </a:lnTo>
                <a:lnTo>
                  <a:pt x="667" y="1155"/>
                </a:lnTo>
                <a:lnTo>
                  <a:pt x="685" y="1171"/>
                </a:lnTo>
                <a:lnTo>
                  <a:pt x="702" y="1183"/>
                </a:lnTo>
                <a:lnTo>
                  <a:pt x="702" y="1183"/>
                </a:lnTo>
                <a:lnTo>
                  <a:pt x="704" y="1191"/>
                </a:lnTo>
                <a:lnTo>
                  <a:pt x="709" y="1207"/>
                </a:lnTo>
                <a:lnTo>
                  <a:pt x="718" y="1224"/>
                </a:lnTo>
                <a:lnTo>
                  <a:pt x="722" y="1231"/>
                </a:lnTo>
                <a:lnTo>
                  <a:pt x="729" y="1236"/>
                </a:lnTo>
                <a:lnTo>
                  <a:pt x="729" y="1236"/>
                </a:lnTo>
                <a:lnTo>
                  <a:pt x="735" y="1239"/>
                </a:lnTo>
                <a:lnTo>
                  <a:pt x="743" y="1239"/>
                </a:lnTo>
                <a:lnTo>
                  <a:pt x="752" y="1238"/>
                </a:lnTo>
                <a:lnTo>
                  <a:pt x="760" y="1236"/>
                </a:lnTo>
                <a:lnTo>
                  <a:pt x="775" y="1230"/>
                </a:lnTo>
                <a:lnTo>
                  <a:pt x="781" y="1228"/>
                </a:lnTo>
                <a:lnTo>
                  <a:pt x="808" y="1228"/>
                </a:lnTo>
                <a:lnTo>
                  <a:pt x="842" y="1262"/>
                </a:lnTo>
                <a:lnTo>
                  <a:pt x="842" y="1421"/>
                </a:lnTo>
                <a:lnTo>
                  <a:pt x="808" y="1421"/>
                </a:lnTo>
                <a:lnTo>
                  <a:pt x="808" y="1421"/>
                </a:lnTo>
                <a:lnTo>
                  <a:pt x="801" y="1414"/>
                </a:lnTo>
                <a:lnTo>
                  <a:pt x="783" y="1400"/>
                </a:lnTo>
                <a:lnTo>
                  <a:pt x="752" y="1382"/>
                </a:lnTo>
                <a:lnTo>
                  <a:pt x="733" y="1371"/>
                </a:lnTo>
                <a:lnTo>
                  <a:pt x="710" y="1359"/>
                </a:lnTo>
                <a:lnTo>
                  <a:pt x="687" y="1348"/>
                </a:lnTo>
                <a:lnTo>
                  <a:pt x="659" y="1337"/>
                </a:lnTo>
                <a:lnTo>
                  <a:pt x="629" y="1326"/>
                </a:lnTo>
                <a:lnTo>
                  <a:pt x="597" y="1317"/>
                </a:lnTo>
                <a:lnTo>
                  <a:pt x="563" y="1309"/>
                </a:lnTo>
                <a:lnTo>
                  <a:pt x="527" y="1303"/>
                </a:lnTo>
                <a:lnTo>
                  <a:pt x="488" y="1300"/>
                </a:lnTo>
                <a:lnTo>
                  <a:pt x="448" y="1298"/>
                </a:lnTo>
                <a:lnTo>
                  <a:pt x="448" y="1298"/>
                </a:lnTo>
                <a:lnTo>
                  <a:pt x="426" y="1298"/>
                </a:lnTo>
                <a:lnTo>
                  <a:pt x="406" y="1300"/>
                </a:lnTo>
                <a:lnTo>
                  <a:pt x="386" y="1303"/>
                </a:lnTo>
                <a:lnTo>
                  <a:pt x="368" y="1306"/>
                </a:lnTo>
                <a:lnTo>
                  <a:pt x="329" y="1315"/>
                </a:lnTo>
                <a:lnTo>
                  <a:pt x="293" y="1329"/>
                </a:lnTo>
                <a:lnTo>
                  <a:pt x="261" y="1343"/>
                </a:lnTo>
                <a:lnTo>
                  <a:pt x="228" y="1360"/>
                </a:lnTo>
                <a:lnTo>
                  <a:pt x="199" y="1377"/>
                </a:lnTo>
                <a:lnTo>
                  <a:pt x="172" y="1396"/>
                </a:lnTo>
                <a:lnTo>
                  <a:pt x="148" y="1414"/>
                </a:lnTo>
                <a:lnTo>
                  <a:pt x="126" y="1433"/>
                </a:lnTo>
                <a:lnTo>
                  <a:pt x="107" y="1450"/>
                </a:lnTo>
                <a:lnTo>
                  <a:pt x="92" y="1466"/>
                </a:lnTo>
                <a:lnTo>
                  <a:pt x="70" y="1489"/>
                </a:lnTo>
                <a:lnTo>
                  <a:pt x="62" y="1500"/>
                </a:lnTo>
                <a:lnTo>
                  <a:pt x="62" y="1500"/>
                </a:lnTo>
                <a:lnTo>
                  <a:pt x="56" y="1506"/>
                </a:lnTo>
                <a:lnTo>
                  <a:pt x="45" y="1514"/>
                </a:lnTo>
                <a:lnTo>
                  <a:pt x="41" y="1520"/>
                </a:lnTo>
                <a:lnTo>
                  <a:pt x="38" y="1524"/>
                </a:lnTo>
                <a:lnTo>
                  <a:pt x="36" y="1529"/>
                </a:lnTo>
                <a:lnTo>
                  <a:pt x="36" y="1534"/>
                </a:lnTo>
                <a:lnTo>
                  <a:pt x="36" y="1534"/>
                </a:lnTo>
                <a:lnTo>
                  <a:pt x="36" y="1540"/>
                </a:lnTo>
                <a:lnTo>
                  <a:pt x="33" y="1546"/>
                </a:lnTo>
                <a:lnTo>
                  <a:pt x="22" y="1562"/>
                </a:lnTo>
                <a:lnTo>
                  <a:pt x="17" y="1571"/>
                </a:lnTo>
                <a:lnTo>
                  <a:pt x="13" y="1579"/>
                </a:lnTo>
                <a:lnTo>
                  <a:pt x="10" y="1588"/>
                </a:lnTo>
                <a:lnTo>
                  <a:pt x="10" y="1596"/>
                </a:lnTo>
                <a:lnTo>
                  <a:pt x="10" y="1596"/>
                </a:lnTo>
                <a:lnTo>
                  <a:pt x="11" y="1608"/>
                </a:lnTo>
                <a:lnTo>
                  <a:pt x="14" y="1616"/>
                </a:lnTo>
                <a:lnTo>
                  <a:pt x="17" y="1622"/>
                </a:lnTo>
                <a:lnTo>
                  <a:pt x="17" y="1622"/>
                </a:lnTo>
                <a:lnTo>
                  <a:pt x="14" y="1641"/>
                </a:lnTo>
                <a:lnTo>
                  <a:pt x="8" y="1690"/>
                </a:lnTo>
                <a:lnTo>
                  <a:pt x="3" y="1756"/>
                </a:lnTo>
                <a:lnTo>
                  <a:pt x="0" y="1790"/>
                </a:lnTo>
                <a:lnTo>
                  <a:pt x="0" y="1824"/>
                </a:lnTo>
                <a:lnTo>
                  <a:pt x="0" y="1824"/>
                </a:lnTo>
                <a:lnTo>
                  <a:pt x="2" y="1841"/>
                </a:lnTo>
                <a:lnTo>
                  <a:pt x="5" y="1861"/>
                </a:lnTo>
                <a:lnTo>
                  <a:pt x="10" y="1883"/>
                </a:lnTo>
                <a:lnTo>
                  <a:pt x="16" y="1908"/>
                </a:lnTo>
                <a:lnTo>
                  <a:pt x="25" y="1932"/>
                </a:lnTo>
                <a:lnTo>
                  <a:pt x="34" y="1959"/>
                </a:lnTo>
                <a:lnTo>
                  <a:pt x="47" y="1987"/>
                </a:lnTo>
                <a:lnTo>
                  <a:pt x="59" y="2013"/>
                </a:lnTo>
                <a:lnTo>
                  <a:pt x="73" y="2041"/>
                </a:lnTo>
                <a:lnTo>
                  <a:pt x="89" y="2067"/>
                </a:lnTo>
                <a:lnTo>
                  <a:pt x="106" y="2094"/>
                </a:lnTo>
                <a:lnTo>
                  <a:pt x="123" y="2118"/>
                </a:lnTo>
                <a:lnTo>
                  <a:pt x="141" y="2142"/>
                </a:lnTo>
                <a:lnTo>
                  <a:pt x="162" y="2163"/>
                </a:lnTo>
                <a:lnTo>
                  <a:pt x="182" y="2184"/>
                </a:lnTo>
                <a:lnTo>
                  <a:pt x="202" y="2201"/>
                </a:lnTo>
                <a:lnTo>
                  <a:pt x="202" y="2201"/>
                </a:lnTo>
                <a:lnTo>
                  <a:pt x="225" y="2215"/>
                </a:lnTo>
                <a:lnTo>
                  <a:pt x="251" y="2229"/>
                </a:lnTo>
                <a:lnTo>
                  <a:pt x="279" y="2241"/>
                </a:lnTo>
                <a:lnTo>
                  <a:pt x="310" y="2253"/>
                </a:lnTo>
                <a:lnTo>
                  <a:pt x="344" y="2263"/>
                </a:lnTo>
                <a:lnTo>
                  <a:pt x="378" y="2272"/>
                </a:lnTo>
                <a:lnTo>
                  <a:pt x="416" y="2278"/>
                </a:lnTo>
                <a:lnTo>
                  <a:pt x="453" y="2284"/>
                </a:lnTo>
                <a:lnTo>
                  <a:pt x="490" y="2288"/>
                </a:lnTo>
                <a:lnTo>
                  <a:pt x="529" y="2289"/>
                </a:lnTo>
                <a:lnTo>
                  <a:pt x="568" y="2289"/>
                </a:lnTo>
                <a:lnTo>
                  <a:pt x="605" y="2286"/>
                </a:lnTo>
                <a:lnTo>
                  <a:pt x="642" y="2281"/>
                </a:lnTo>
                <a:lnTo>
                  <a:pt x="678" y="2274"/>
                </a:lnTo>
                <a:lnTo>
                  <a:pt x="713" y="2264"/>
                </a:lnTo>
                <a:lnTo>
                  <a:pt x="746" y="2253"/>
                </a:lnTo>
                <a:lnTo>
                  <a:pt x="746" y="2253"/>
                </a:lnTo>
                <a:lnTo>
                  <a:pt x="761" y="2246"/>
                </a:lnTo>
                <a:lnTo>
                  <a:pt x="777" y="2238"/>
                </a:lnTo>
                <a:lnTo>
                  <a:pt x="791" y="2229"/>
                </a:lnTo>
                <a:lnTo>
                  <a:pt x="805" y="2219"/>
                </a:lnTo>
                <a:lnTo>
                  <a:pt x="829" y="2198"/>
                </a:lnTo>
                <a:lnTo>
                  <a:pt x="853" y="2174"/>
                </a:lnTo>
                <a:lnTo>
                  <a:pt x="874" y="2149"/>
                </a:lnTo>
                <a:lnTo>
                  <a:pt x="893" y="2125"/>
                </a:lnTo>
                <a:lnTo>
                  <a:pt x="908" y="2098"/>
                </a:lnTo>
                <a:lnTo>
                  <a:pt x="924" y="2072"/>
                </a:lnTo>
                <a:lnTo>
                  <a:pt x="936" y="2047"/>
                </a:lnTo>
                <a:lnTo>
                  <a:pt x="946" y="2024"/>
                </a:lnTo>
                <a:lnTo>
                  <a:pt x="963" y="1984"/>
                </a:lnTo>
                <a:lnTo>
                  <a:pt x="970" y="1956"/>
                </a:lnTo>
                <a:lnTo>
                  <a:pt x="973" y="1946"/>
                </a:lnTo>
                <a:lnTo>
                  <a:pt x="991" y="1946"/>
                </a:lnTo>
                <a:lnTo>
                  <a:pt x="991" y="1946"/>
                </a:lnTo>
                <a:lnTo>
                  <a:pt x="994" y="1951"/>
                </a:lnTo>
                <a:lnTo>
                  <a:pt x="1003" y="1965"/>
                </a:lnTo>
                <a:lnTo>
                  <a:pt x="1017" y="1982"/>
                </a:lnTo>
                <a:lnTo>
                  <a:pt x="1025" y="1990"/>
                </a:lnTo>
                <a:lnTo>
                  <a:pt x="1035" y="1999"/>
                </a:lnTo>
                <a:lnTo>
                  <a:pt x="1035" y="1999"/>
                </a:lnTo>
                <a:lnTo>
                  <a:pt x="1048" y="2005"/>
                </a:lnTo>
                <a:lnTo>
                  <a:pt x="1065" y="2013"/>
                </a:lnTo>
                <a:lnTo>
                  <a:pt x="1085" y="2018"/>
                </a:lnTo>
                <a:lnTo>
                  <a:pt x="1108" y="2021"/>
                </a:lnTo>
                <a:lnTo>
                  <a:pt x="1132" y="2021"/>
                </a:lnTo>
                <a:lnTo>
                  <a:pt x="1155" y="2019"/>
                </a:lnTo>
                <a:lnTo>
                  <a:pt x="1175" y="2015"/>
                </a:lnTo>
                <a:lnTo>
                  <a:pt x="1184" y="2011"/>
                </a:lnTo>
                <a:lnTo>
                  <a:pt x="1194" y="2007"/>
                </a:lnTo>
                <a:lnTo>
                  <a:pt x="1194" y="2007"/>
                </a:lnTo>
                <a:lnTo>
                  <a:pt x="1207" y="1997"/>
                </a:lnTo>
                <a:lnTo>
                  <a:pt x="1218" y="1987"/>
                </a:lnTo>
                <a:lnTo>
                  <a:pt x="1226" y="1977"/>
                </a:lnTo>
                <a:lnTo>
                  <a:pt x="1231" y="1966"/>
                </a:lnTo>
                <a:lnTo>
                  <a:pt x="1234" y="1959"/>
                </a:lnTo>
                <a:lnTo>
                  <a:pt x="1235" y="1953"/>
                </a:lnTo>
                <a:lnTo>
                  <a:pt x="1237" y="1946"/>
                </a:lnTo>
                <a:lnTo>
                  <a:pt x="1273" y="1954"/>
                </a:lnTo>
                <a:lnTo>
                  <a:pt x="1273" y="1954"/>
                </a:lnTo>
                <a:lnTo>
                  <a:pt x="1286" y="1942"/>
                </a:lnTo>
                <a:lnTo>
                  <a:pt x="1299" y="1932"/>
                </a:lnTo>
                <a:lnTo>
                  <a:pt x="1307" y="1928"/>
                </a:lnTo>
                <a:lnTo>
                  <a:pt x="1307" y="1928"/>
                </a:lnTo>
                <a:lnTo>
                  <a:pt x="1314" y="1929"/>
                </a:lnTo>
                <a:lnTo>
                  <a:pt x="1322" y="1929"/>
                </a:lnTo>
                <a:lnTo>
                  <a:pt x="1330" y="1931"/>
                </a:lnTo>
                <a:lnTo>
                  <a:pt x="1333" y="1929"/>
                </a:lnTo>
                <a:lnTo>
                  <a:pt x="1333" y="1928"/>
                </a:lnTo>
                <a:lnTo>
                  <a:pt x="1333" y="1928"/>
                </a:lnTo>
                <a:lnTo>
                  <a:pt x="1335" y="1925"/>
                </a:lnTo>
                <a:lnTo>
                  <a:pt x="1338" y="1923"/>
                </a:lnTo>
                <a:lnTo>
                  <a:pt x="1342" y="1920"/>
                </a:lnTo>
                <a:lnTo>
                  <a:pt x="1342" y="1894"/>
                </a:lnTo>
                <a:lnTo>
                  <a:pt x="1386" y="1894"/>
                </a:lnTo>
                <a:lnTo>
                  <a:pt x="1395" y="1867"/>
                </a:lnTo>
                <a:lnTo>
                  <a:pt x="1465" y="1867"/>
                </a:lnTo>
                <a:lnTo>
                  <a:pt x="1465" y="1867"/>
                </a:lnTo>
                <a:lnTo>
                  <a:pt x="1485" y="1878"/>
                </a:lnTo>
                <a:lnTo>
                  <a:pt x="1500" y="1887"/>
                </a:lnTo>
                <a:lnTo>
                  <a:pt x="1508" y="1894"/>
                </a:lnTo>
                <a:lnTo>
                  <a:pt x="1508" y="1894"/>
                </a:lnTo>
                <a:lnTo>
                  <a:pt x="1524" y="1925"/>
                </a:lnTo>
                <a:lnTo>
                  <a:pt x="1539" y="1956"/>
                </a:lnTo>
                <a:lnTo>
                  <a:pt x="1559" y="1993"/>
                </a:lnTo>
                <a:lnTo>
                  <a:pt x="1586" y="2035"/>
                </a:lnTo>
                <a:lnTo>
                  <a:pt x="1601" y="2055"/>
                </a:lnTo>
                <a:lnTo>
                  <a:pt x="1617" y="2075"/>
                </a:lnTo>
                <a:lnTo>
                  <a:pt x="1634" y="2095"/>
                </a:lnTo>
                <a:lnTo>
                  <a:pt x="1652" y="2114"/>
                </a:lnTo>
                <a:lnTo>
                  <a:pt x="1672" y="2132"/>
                </a:lnTo>
                <a:lnTo>
                  <a:pt x="1692" y="2148"/>
                </a:lnTo>
                <a:lnTo>
                  <a:pt x="1692" y="2148"/>
                </a:lnTo>
                <a:lnTo>
                  <a:pt x="1716" y="2162"/>
                </a:lnTo>
                <a:lnTo>
                  <a:pt x="1742" y="2176"/>
                </a:lnTo>
                <a:lnTo>
                  <a:pt x="1771" y="2188"/>
                </a:lnTo>
                <a:lnTo>
                  <a:pt x="1804" y="2201"/>
                </a:lnTo>
                <a:lnTo>
                  <a:pt x="1838" y="2212"/>
                </a:lnTo>
                <a:lnTo>
                  <a:pt x="1875" y="2221"/>
                </a:lnTo>
                <a:lnTo>
                  <a:pt x="1912" y="2229"/>
                </a:lnTo>
                <a:lnTo>
                  <a:pt x="1951" y="2235"/>
                </a:lnTo>
                <a:lnTo>
                  <a:pt x="1992" y="2239"/>
                </a:lnTo>
                <a:lnTo>
                  <a:pt x="2030" y="2243"/>
                </a:lnTo>
                <a:lnTo>
                  <a:pt x="2071" y="2243"/>
                </a:lnTo>
                <a:lnTo>
                  <a:pt x="2109" y="2241"/>
                </a:lnTo>
                <a:lnTo>
                  <a:pt x="2148" y="2238"/>
                </a:lnTo>
                <a:lnTo>
                  <a:pt x="2185" y="2230"/>
                </a:lnTo>
                <a:lnTo>
                  <a:pt x="2221" y="2221"/>
                </a:lnTo>
                <a:lnTo>
                  <a:pt x="2253" y="2208"/>
                </a:lnTo>
                <a:lnTo>
                  <a:pt x="2253" y="2208"/>
                </a:lnTo>
                <a:lnTo>
                  <a:pt x="2269" y="2201"/>
                </a:lnTo>
                <a:lnTo>
                  <a:pt x="2284" y="2193"/>
                </a:lnTo>
                <a:lnTo>
                  <a:pt x="2300" y="2184"/>
                </a:lnTo>
                <a:lnTo>
                  <a:pt x="2312" y="2174"/>
                </a:lnTo>
                <a:lnTo>
                  <a:pt x="2339" y="2153"/>
                </a:lnTo>
                <a:lnTo>
                  <a:pt x="2362" y="2128"/>
                </a:lnTo>
                <a:lnTo>
                  <a:pt x="2384" y="2103"/>
                </a:lnTo>
                <a:lnTo>
                  <a:pt x="2402" y="2075"/>
                </a:lnTo>
                <a:lnTo>
                  <a:pt x="2418" y="2046"/>
                </a:lnTo>
                <a:lnTo>
                  <a:pt x="2433" y="2016"/>
                </a:lnTo>
                <a:lnTo>
                  <a:pt x="2446" y="1987"/>
                </a:lnTo>
                <a:lnTo>
                  <a:pt x="2456" y="1957"/>
                </a:lnTo>
                <a:lnTo>
                  <a:pt x="2466" y="1928"/>
                </a:lnTo>
                <a:lnTo>
                  <a:pt x="2473" y="1900"/>
                </a:lnTo>
                <a:lnTo>
                  <a:pt x="2480" y="1873"/>
                </a:lnTo>
                <a:lnTo>
                  <a:pt x="2484" y="1849"/>
                </a:lnTo>
                <a:lnTo>
                  <a:pt x="2490" y="1805"/>
                </a:lnTo>
                <a:lnTo>
                  <a:pt x="2490" y="1805"/>
                </a:lnTo>
                <a:lnTo>
                  <a:pt x="2492" y="1785"/>
                </a:lnTo>
                <a:lnTo>
                  <a:pt x="2492" y="1762"/>
                </a:lnTo>
                <a:lnTo>
                  <a:pt x="2489" y="1737"/>
                </a:lnTo>
                <a:lnTo>
                  <a:pt x="2486" y="1709"/>
                </a:lnTo>
                <a:lnTo>
                  <a:pt x="2480" y="1681"/>
                </a:lnTo>
                <a:lnTo>
                  <a:pt x="2473" y="1650"/>
                </a:lnTo>
                <a:lnTo>
                  <a:pt x="2464" y="1619"/>
                </a:lnTo>
                <a:lnTo>
                  <a:pt x="2452" y="1588"/>
                </a:lnTo>
                <a:lnTo>
                  <a:pt x="2439" y="1557"/>
                </a:lnTo>
                <a:lnTo>
                  <a:pt x="2424" y="1528"/>
                </a:lnTo>
                <a:lnTo>
                  <a:pt x="2407" y="1498"/>
                </a:lnTo>
                <a:lnTo>
                  <a:pt x="2387" y="1470"/>
                </a:lnTo>
                <a:lnTo>
                  <a:pt x="2367" y="1445"/>
                </a:lnTo>
                <a:lnTo>
                  <a:pt x="2343" y="1422"/>
                </a:lnTo>
                <a:lnTo>
                  <a:pt x="2329" y="1411"/>
                </a:lnTo>
                <a:lnTo>
                  <a:pt x="2317" y="1402"/>
                </a:lnTo>
                <a:lnTo>
                  <a:pt x="2303" y="1393"/>
                </a:lnTo>
                <a:lnTo>
                  <a:pt x="2289" y="1385"/>
                </a:lnTo>
                <a:lnTo>
                  <a:pt x="2289" y="1385"/>
                </a:lnTo>
                <a:lnTo>
                  <a:pt x="2233" y="1359"/>
                </a:lnTo>
                <a:lnTo>
                  <a:pt x="2181" y="1337"/>
                </a:lnTo>
                <a:lnTo>
                  <a:pt x="2134" y="1320"/>
                </a:lnTo>
                <a:lnTo>
                  <a:pt x="2095" y="1307"/>
                </a:lnTo>
                <a:lnTo>
                  <a:pt x="2063" y="1298"/>
                </a:lnTo>
                <a:lnTo>
                  <a:pt x="2038" y="1293"/>
                </a:lnTo>
                <a:lnTo>
                  <a:pt x="2018" y="1289"/>
                </a:lnTo>
                <a:lnTo>
                  <a:pt x="2018" y="1219"/>
                </a:lnTo>
                <a:lnTo>
                  <a:pt x="2018" y="1219"/>
                </a:lnTo>
                <a:lnTo>
                  <a:pt x="2024" y="1219"/>
                </a:lnTo>
                <a:lnTo>
                  <a:pt x="2040" y="1219"/>
                </a:lnTo>
                <a:lnTo>
                  <a:pt x="2049" y="1217"/>
                </a:lnTo>
                <a:lnTo>
                  <a:pt x="2057" y="1214"/>
                </a:lnTo>
                <a:lnTo>
                  <a:pt x="2064" y="1208"/>
                </a:lnTo>
                <a:lnTo>
                  <a:pt x="2069" y="1202"/>
                </a:lnTo>
                <a:lnTo>
                  <a:pt x="2069" y="1202"/>
                </a:lnTo>
                <a:lnTo>
                  <a:pt x="2074" y="1193"/>
                </a:lnTo>
                <a:lnTo>
                  <a:pt x="2075" y="1182"/>
                </a:lnTo>
                <a:lnTo>
                  <a:pt x="2078" y="1162"/>
                </a:lnTo>
                <a:lnTo>
                  <a:pt x="2078" y="1140"/>
                </a:lnTo>
                <a:lnTo>
                  <a:pt x="2069" y="1053"/>
                </a:lnTo>
                <a:lnTo>
                  <a:pt x="2069" y="1053"/>
                </a:lnTo>
                <a:lnTo>
                  <a:pt x="2061" y="1028"/>
                </a:lnTo>
                <a:lnTo>
                  <a:pt x="2055" y="1010"/>
                </a:lnTo>
                <a:lnTo>
                  <a:pt x="2052" y="1000"/>
                </a:lnTo>
                <a:lnTo>
                  <a:pt x="2052" y="1000"/>
                </a:lnTo>
                <a:lnTo>
                  <a:pt x="2054" y="989"/>
                </a:lnTo>
                <a:lnTo>
                  <a:pt x="2054" y="982"/>
                </a:lnTo>
                <a:lnTo>
                  <a:pt x="2052" y="974"/>
                </a:lnTo>
                <a:lnTo>
                  <a:pt x="2052" y="974"/>
                </a:lnTo>
                <a:lnTo>
                  <a:pt x="2052" y="969"/>
                </a:lnTo>
                <a:lnTo>
                  <a:pt x="2052" y="965"/>
                </a:lnTo>
                <a:lnTo>
                  <a:pt x="2055" y="957"/>
                </a:lnTo>
                <a:lnTo>
                  <a:pt x="2055" y="952"/>
                </a:lnTo>
                <a:lnTo>
                  <a:pt x="2054" y="949"/>
                </a:lnTo>
                <a:lnTo>
                  <a:pt x="2050" y="948"/>
                </a:lnTo>
                <a:lnTo>
                  <a:pt x="2043" y="948"/>
                </a:lnTo>
                <a:lnTo>
                  <a:pt x="2043" y="948"/>
                </a:lnTo>
                <a:lnTo>
                  <a:pt x="2040" y="946"/>
                </a:lnTo>
                <a:lnTo>
                  <a:pt x="2036" y="946"/>
                </a:lnTo>
                <a:lnTo>
                  <a:pt x="2035" y="944"/>
                </a:lnTo>
                <a:lnTo>
                  <a:pt x="2035" y="941"/>
                </a:lnTo>
                <a:lnTo>
                  <a:pt x="2033" y="937"/>
                </a:lnTo>
                <a:lnTo>
                  <a:pt x="2035" y="929"/>
                </a:lnTo>
                <a:lnTo>
                  <a:pt x="2040" y="918"/>
                </a:lnTo>
                <a:lnTo>
                  <a:pt x="2043" y="912"/>
                </a:lnTo>
                <a:lnTo>
                  <a:pt x="2043" y="912"/>
                </a:lnTo>
                <a:lnTo>
                  <a:pt x="2078" y="885"/>
                </a:lnTo>
                <a:lnTo>
                  <a:pt x="2078" y="885"/>
                </a:lnTo>
                <a:lnTo>
                  <a:pt x="2078" y="884"/>
                </a:lnTo>
                <a:lnTo>
                  <a:pt x="2077" y="879"/>
                </a:lnTo>
                <a:lnTo>
                  <a:pt x="2071" y="867"/>
                </a:lnTo>
                <a:lnTo>
                  <a:pt x="2061" y="851"/>
                </a:lnTo>
                <a:lnTo>
                  <a:pt x="2061" y="851"/>
                </a:lnTo>
                <a:lnTo>
                  <a:pt x="2060" y="825"/>
                </a:lnTo>
                <a:lnTo>
                  <a:pt x="2060" y="806"/>
                </a:lnTo>
                <a:lnTo>
                  <a:pt x="2060" y="800"/>
                </a:lnTo>
                <a:lnTo>
                  <a:pt x="2061" y="799"/>
                </a:lnTo>
                <a:lnTo>
                  <a:pt x="2061" y="799"/>
                </a:lnTo>
                <a:lnTo>
                  <a:pt x="2061" y="796"/>
                </a:lnTo>
                <a:lnTo>
                  <a:pt x="2060" y="789"/>
                </a:lnTo>
                <a:lnTo>
                  <a:pt x="2054" y="772"/>
                </a:lnTo>
                <a:lnTo>
                  <a:pt x="2043" y="746"/>
                </a:lnTo>
                <a:lnTo>
                  <a:pt x="1973" y="746"/>
                </a:lnTo>
                <a:lnTo>
                  <a:pt x="1771" y="806"/>
                </a:lnTo>
                <a:lnTo>
                  <a:pt x="1771" y="842"/>
                </a:lnTo>
                <a:lnTo>
                  <a:pt x="1771" y="842"/>
                </a:lnTo>
                <a:lnTo>
                  <a:pt x="1764" y="873"/>
                </a:lnTo>
                <a:lnTo>
                  <a:pt x="1758" y="893"/>
                </a:lnTo>
                <a:lnTo>
                  <a:pt x="1756" y="901"/>
                </a:lnTo>
                <a:lnTo>
                  <a:pt x="1754" y="903"/>
                </a:lnTo>
                <a:lnTo>
                  <a:pt x="1754" y="903"/>
                </a:lnTo>
                <a:lnTo>
                  <a:pt x="1744" y="907"/>
                </a:lnTo>
                <a:lnTo>
                  <a:pt x="1736" y="912"/>
                </a:lnTo>
                <a:lnTo>
                  <a:pt x="1658" y="878"/>
                </a:lnTo>
                <a:lnTo>
                  <a:pt x="1658" y="878"/>
                </a:lnTo>
                <a:lnTo>
                  <a:pt x="1660" y="858"/>
                </a:lnTo>
                <a:lnTo>
                  <a:pt x="1660" y="841"/>
                </a:lnTo>
                <a:lnTo>
                  <a:pt x="1658" y="825"/>
                </a:lnTo>
                <a:lnTo>
                  <a:pt x="1658" y="825"/>
                </a:lnTo>
                <a:lnTo>
                  <a:pt x="1655" y="817"/>
                </a:lnTo>
                <a:lnTo>
                  <a:pt x="1652" y="811"/>
                </a:lnTo>
                <a:lnTo>
                  <a:pt x="1643" y="800"/>
                </a:lnTo>
                <a:lnTo>
                  <a:pt x="1632" y="789"/>
                </a:lnTo>
                <a:lnTo>
                  <a:pt x="1500" y="789"/>
                </a:lnTo>
                <a:lnTo>
                  <a:pt x="1429" y="763"/>
                </a:lnTo>
                <a:lnTo>
                  <a:pt x="1254" y="650"/>
                </a:lnTo>
                <a:lnTo>
                  <a:pt x="1254" y="650"/>
                </a:lnTo>
                <a:lnTo>
                  <a:pt x="1257" y="645"/>
                </a:lnTo>
                <a:lnTo>
                  <a:pt x="1262" y="637"/>
                </a:lnTo>
                <a:lnTo>
                  <a:pt x="1265" y="631"/>
                </a:lnTo>
                <a:lnTo>
                  <a:pt x="1265" y="625"/>
                </a:lnTo>
                <a:lnTo>
                  <a:pt x="1265" y="619"/>
                </a:lnTo>
                <a:lnTo>
                  <a:pt x="1263" y="614"/>
                </a:lnTo>
                <a:lnTo>
                  <a:pt x="1263" y="614"/>
                </a:lnTo>
                <a:lnTo>
                  <a:pt x="1259" y="608"/>
                </a:lnTo>
                <a:lnTo>
                  <a:pt x="1251" y="602"/>
                </a:lnTo>
                <a:lnTo>
                  <a:pt x="1234" y="588"/>
                </a:lnTo>
                <a:lnTo>
                  <a:pt x="1211" y="571"/>
                </a:lnTo>
                <a:lnTo>
                  <a:pt x="1158" y="475"/>
                </a:lnTo>
                <a:lnTo>
                  <a:pt x="1122" y="456"/>
                </a:lnTo>
                <a:lnTo>
                  <a:pt x="1105" y="422"/>
                </a:lnTo>
                <a:lnTo>
                  <a:pt x="1105" y="333"/>
                </a:lnTo>
                <a:close/>
                <a:moveTo>
                  <a:pt x="1070" y="772"/>
                </a:moveTo>
                <a:lnTo>
                  <a:pt x="1070" y="772"/>
                </a:lnTo>
                <a:lnTo>
                  <a:pt x="1083" y="785"/>
                </a:lnTo>
                <a:lnTo>
                  <a:pt x="1097" y="797"/>
                </a:lnTo>
                <a:lnTo>
                  <a:pt x="1114" y="806"/>
                </a:lnTo>
                <a:lnTo>
                  <a:pt x="1114" y="806"/>
                </a:lnTo>
                <a:lnTo>
                  <a:pt x="1144" y="819"/>
                </a:lnTo>
                <a:lnTo>
                  <a:pt x="1190" y="836"/>
                </a:lnTo>
                <a:lnTo>
                  <a:pt x="1218" y="844"/>
                </a:lnTo>
                <a:lnTo>
                  <a:pt x="1246" y="850"/>
                </a:lnTo>
                <a:lnTo>
                  <a:pt x="1273" y="856"/>
                </a:lnTo>
                <a:lnTo>
                  <a:pt x="1297" y="859"/>
                </a:lnTo>
                <a:lnTo>
                  <a:pt x="1297" y="859"/>
                </a:lnTo>
                <a:lnTo>
                  <a:pt x="1474" y="878"/>
                </a:lnTo>
                <a:lnTo>
                  <a:pt x="1544" y="929"/>
                </a:lnTo>
                <a:lnTo>
                  <a:pt x="1544" y="929"/>
                </a:lnTo>
                <a:lnTo>
                  <a:pt x="1545" y="957"/>
                </a:lnTo>
                <a:lnTo>
                  <a:pt x="1548" y="980"/>
                </a:lnTo>
                <a:lnTo>
                  <a:pt x="1550" y="991"/>
                </a:lnTo>
                <a:lnTo>
                  <a:pt x="1553" y="1000"/>
                </a:lnTo>
                <a:lnTo>
                  <a:pt x="1553" y="1000"/>
                </a:lnTo>
                <a:lnTo>
                  <a:pt x="1562" y="1020"/>
                </a:lnTo>
                <a:lnTo>
                  <a:pt x="1578" y="1047"/>
                </a:lnTo>
                <a:lnTo>
                  <a:pt x="1595" y="1068"/>
                </a:lnTo>
                <a:lnTo>
                  <a:pt x="1601" y="1076"/>
                </a:lnTo>
                <a:lnTo>
                  <a:pt x="1606" y="1078"/>
                </a:lnTo>
                <a:lnTo>
                  <a:pt x="1606" y="1078"/>
                </a:lnTo>
                <a:lnTo>
                  <a:pt x="1606" y="1079"/>
                </a:lnTo>
                <a:lnTo>
                  <a:pt x="1607" y="1081"/>
                </a:lnTo>
                <a:lnTo>
                  <a:pt x="1607" y="1086"/>
                </a:lnTo>
                <a:lnTo>
                  <a:pt x="1604" y="1101"/>
                </a:lnTo>
                <a:lnTo>
                  <a:pt x="1596" y="1123"/>
                </a:lnTo>
                <a:lnTo>
                  <a:pt x="1632" y="1193"/>
                </a:lnTo>
                <a:lnTo>
                  <a:pt x="1544" y="1315"/>
                </a:lnTo>
                <a:lnTo>
                  <a:pt x="1220" y="1701"/>
                </a:lnTo>
                <a:lnTo>
                  <a:pt x="1194" y="1701"/>
                </a:lnTo>
                <a:lnTo>
                  <a:pt x="1194" y="1701"/>
                </a:lnTo>
                <a:lnTo>
                  <a:pt x="1192" y="1687"/>
                </a:lnTo>
                <a:lnTo>
                  <a:pt x="1190" y="1673"/>
                </a:lnTo>
                <a:lnTo>
                  <a:pt x="1194" y="1656"/>
                </a:lnTo>
                <a:lnTo>
                  <a:pt x="1194" y="1656"/>
                </a:lnTo>
                <a:lnTo>
                  <a:pt x="1212" y="1574"/>
                </a:lnTo>
                <a:lnTo>
                  <a:pt x="1228" y="1507"/>
                </a:lnTo>
                <a:lnTo>
                  <a:pt x="1254" y="1500"/>
                </a:lnTo>
                <a:lnTo>
                  <a:pt x="1254" y="1411"/>
                </a:lnTo>
                <a:lnTo>
                  <a:pt x="1290" y="1359"/>
                </a:lnTo>
                <a:lnTo>
                  <a:pt x="1290" y="1359"/>
                </a:lnTo>
                <a:lnTo>
                  <a:pt x="1294" y="1303"/>
                </a:lnTo>
                <a:lnTo>
                  <a:pt x="1297" y="1236"/>
                </a:lnTo>
                <a:lnTo>
                  <a:pt x="1297" y="1236"/>
                </a:lnTo>
                <a:lnTo>
                  <a:pt x="1297" y="1230"/>
                </a:lnTo>
                <a:lnTo>
                  <a:pt x="1294" y="1222"/>
                </a:lnTo>
                <a:lnTo>
                  <a:pt x="1283" y="1202"/>
                </a:lnTo>
                <a:lnTo>
                  <a:pt x="1271" y="1182"/>
                </a:lnTo>
                <a:lnTo>
                  <a:pt x="1263" y="1166"/>
                </a:lnTo>
                <a:lnTo>
                  <a:pt x="1263" y="1166"/>
                </a:lnTo>
                <a:lnTo>
                  <a:pt x="1260" y="1162"/>
                </a:lnTo>
                <a:lnTo>
                  <a:pt x="1254" y="1157"/>
                </a:lnTo>
                <a:lnTo>
                  <a:pt x="1235" y="1141"/>
                </a:lnTo>
                <a:lnTo>
                  <a:pt x="1178" y="1101"/>
                </a:lnTo>
                <a:lnTo>
                  <a:pt x="1121" y="1061"/>
                </a:lnTo>
                <a:lnTo>
                  <a:pt x="1099" y="1045"/>
                </a:lnTo>
                <a:lnTo>
                  <a:pt x="1088" y="1034"/>
                </a:lnTo>
                <a:lnTo>
                  <a:pt x="1088" y="1034"/>
                </a:lnTo>
                <a:lnTo>
                  <a:pt x="1077" y="1019"/>
                </a:lnTo>
                <a:lnTo>
                  <a:pt x="1063" y="1000"/>
                </a:lnTo>
                <a:lnTo>
                  <a:pt x="1048" y="979"/>
                </a:lnTo>
                <a:lnTo>
                  <a:pt x="1039" y="968"/>
                </a:lnTo>
                <a:lnTo>
                  <a:pt x="1026" y="955"/>
                </a:lnTo>
                <a:lnTo>
                  <a:pt x="1026" y="955"/>
                </a:lnTo>
                <a:lnTo>
                  <a:pt x="1015" y="946"/>
                </a:lnTo>
                <a:lnTo>
                  <a:pt x="1004" y="938"/>
                </a:lnTo>
                <a:lnTo>
                  <a:pt x="997" y="934"/>
                </a:lnTo>
                <a:lnTo>
                  <a:pt x="989" y="930"/>
                </a:lnTo>
                <a:lnTo>
                  <a:pt x="984" y="929"/>
                </a:lnTo>
                <a:lnTo>
                  <a:pt x="980" y="929"/>
                </a:lnTo>
                <a:lnTo>
                  <a:pt x="973" y="929"/>
                </a:lnTo>
                <a:lnTo>
                  <a:pt x="973" y="929"/>
                </a:lnTo>
                <a:lnTo>
                  <a:pt x="972" y="929"/>
                </a:lnTo>
                <a:lnTo>
                  <a:pt x="972" y="927"/>
                </a:lnTo>
                <a:lnTo>
                  <a:pt x="969" y="921"/>
                </a:lnTo>
                <a:lnTo>
                  <a:pt x="966" y="901"/>
                </a:lnTo>
                <a:lnTo>
                  <a:pt x="964" y="879"/>
                </a:lnTo>
                <a:lnTo>
                  <a:pt x="964" y="872"/>
                </a:lnTo>
                <a:lnTo>
                  <a:pt x="964" y="868"/>
                </a:lnTo>
                <a:lnTo>
                  <a:pt x="964" y="868"/>
                </a:lnTo>
                <a:lnTo>
                  <a:pt x="966" y="864"/>
                </a:lnTo>
                <a:lnTo>
                  <a:pt x="964" y="853"/>
                </a:lnTo>
                <a:lnTo>
                  <a:pt x="960" y="822"/>
                </a:lnTo>
                <a:lnTo>
                  <a:pt x="955" y="786"/>
                </a:lnTo>
                <a:lnTo>
                  <a:pt x="955" y="772"/>
                </a:lnTo>
                <a:lnTo>
                  <a:pt x="956" y="763"/>
                </a:lnTo>
                <a:lnTo>
                  <a:pt x="956" y="763"/>
                </a:lnTo>
                <a:lnTo>
                  <a:pt x="960" y="757"/>
                </a:lnTo>
                <a:lnTo>
                  <a:pt x="964" y="752"/>
                </a:lnTo>
                <a:lnTo>
                  <a:pt x="970" y="749"/>
                </a:lnTo>
                <a:lnTo>
                  <a:pt x="977" y="746"/>
                </a:lnTo>
                <a:lnTo>
                  <a:pt x="989" y="744"/>
                </a:lnTo>
                <a:lnTo>
                  <a:pt x="1000" y="746"/>
                </a:lnTo>
                <a:lnTo>
                  <a:pt x="1000" y="746"/>
                </a:lnTo>
                <a:lnTo>
                  <a:pt x="1039" y="760"/>
                </a:lnTo>
                <a:lnTo>
                  <a:pt x="1070" y="772"/>
                </a:lnTo>
                <a:lnTo>
                  <a:pt x="1070" y="772"/>
                </a:lnTo>
                <a:close/>
                <a:moveTo>
                  <a:pt x="1613" y="912"/>
                </a:moveTo>
                <a:lnTo>
                  <a:pt x="1632" y="948"/>
                </a:lnTo>
                <a:lnTo>
                  <a:pt x="1632" y="948"/>
                </a:lnTo>
                <a:lnTo>
                  <a:pt x="1632" y="1008"/>
                </a:lnTo>
                <a:lnTo>
                  <a:pt x="1632" y="1050"/>
                </a:lnTo>
                <a:lnTo>
                  <a:pt x="1632" y="1064"/>
                </a:lnTo>
                <a:lnTo>
                  <a:pt x="1632" y="1070"/>
                </a:lnTo>
                <a:lnTo>
                  <a:pt x="1632" y="1070"/>
                </a:lnTo>
                <a:lnTo>
                  <a:pt x="1630" y="1070"/>
                </a:lnTo>
                <a:lnTo>
                  <a:pt x="1629" y="1070"/>
                </a:lnTo>
                <a:lnTo>
                  <a:pt x="1626" y="1067"/>
                </a:lnTo>
                <a:lnTo>
                  <a:pt x="1623" y="1061"/>
                </a:lnTo>
                <a:lnTo>
                  <a:pt x="1623" y="1061"/>
                </a:lnTo>
                <a:lnTo>
                  <a:pt x="1620" y="1051"/>
                </a:lnTo>
                <a:lnTo>
                  <a:pt x="1613" y="1034"/>
                </a:lnTo>
                <a:lnTo>
                  <a:pt x="1613" y="1034"/>
                </a:lnTo>
                <a:lnTo>
                  <a:pt x="1609" y="1027"/>
                </a:lnTo>
                <a:lnTo>
                  <a:pt x="1601" y="1016"/>
                </a:lnTo>
                <a:lnTo>
                  <a:pt x="1587" y="1000"/>
                </a:lnTo>
                <a:lnTo>
                  <a:pt x="1587" y="1000"/>
                </a:lnTo>
                <a:lnTo>
                  <a:pt x="1582" y="991"/>
                </a:lnTo>
                <a:lnTo>
                  <a:pt x="1578" y="979"/>
                </a:lnTo>
                <a:lnTo>
                  <a:pt x="1573" y="966"/>
                </a:lnTo>
                <a:lnTo>
                  <a:pt x="1570" y="955"/>
                </a:lnTo>
                <a:lnTo>
                  <a:pt x="1570" y="955"/>
                </a:lnTo>
                <a:lnTo>
                  <a:pt x="1570" y="949"/>
                </a:lnTo>
                <a:lnTo>
                  <a:pt x="1572" y="943"/>
                </a:lnTo>
                <a:lnTo>
                  <a:pt x="1575" y="937"/>
                </a:lnTo>
                <a:lnTo>
                  <a:pt x="1579" y="929"/>
                </a:lnTo>
                <a:lnTo>
                  <a:pt x="1579" y="929"/>
                </a:lnTo>
                <a:lnTo>
                  <a:pt x="1582" y="926"/>
                </a:lnTo>
                <a:lnTo>
                  <a:pt x="1587" y="923"/>
                </a:lnTo>
                <a:lnTo>
                  <a:pt x="1598" y="918"/>
                </a:lnTo>
                <a:lnTo>
                  <a:pt x="1613" y="912"/>
                </a:lnTo>
                <a:lnTo>
                  <a:pt x="1613" y="912"/>
                </a:lnTo>
                <a:close/>
                <a:moveTo>
                  <a:pt x="1649" y="1289"/>
                </a:moveTo>
                <a:lnTo>
                  <a:pt x="1649" y="1289"/>
                </a:lnTo>
                <a:lnTo>
                  <a:pt x="1651" y="1289"/>
                </a:lnTo>
                <a:lnTo>
                  <a:pt x="1655" y="1290"/>
                </a:lnTo>
                <a:lnTo>
                  <a:pt x="1663" y="1296"/>
                </a:lnTo>
                <a:lnTo>
                  <a:pt x="1675" y="1306"/>
                </a:lnTo>
                <a:lnTo>
                  <a:pt x="1692" y="1368"/>
                </a:lnTo>
                <a:lnTo>
                  <a:pt x="1692" y="1368"/>
                </a:lnTo>
                <a:lnTo>
                  <a:pt x="1675" y="1380"/>
                </a:lnTo>
                <a:lnTo>
                  <a:pt x="1658" y="1396"/>
                </a:lnTo>
                <a:lnTo>
                  <a:pt x="1635" y="1416"/>
                </a:lnTo>
                <a:lnTo>
                  <a:pt x="1610" y="1442"/>
                </a:lnTo>
                <a:lnTo>
                  <a:pt x="1584" y="1473"/>
                </a:lnTo>
                <a:lnTo>
                  <a:pt x="1570" y="1492"/>
                </a:lnTo>
                <a:lnTo>
                  <a:pt x="1558" y="1511"/>
                </a:lnTo>
                <a:lnTo>
                  <a:pt x="1545" y="1531"/>
                </a:lnTo>
                <a:lnTo>
                  <a:pt x="1534" y="1552"/>
                </a:lnTo>
                <a:lnTo>
                  <a:pt x="1534" y="1552"/>
                </a:lnTo>
                <a:lnTo>
                  <a:pt x="1525" y="1574"/>
                </a:lnTo>
                <a:lnTo>
                  <a:pt x="1517" y="1597"/>
                </a:lnTo>
                <a:lnTo>
                  <a:pt x="1510" y="1622"/>
                </a:lnTo>
                <a:lnTo>
                  <a:pt x="1503" y="1645"/>
                </a:lnTo>
                <a:lnTo>
                  <a:pt x="1499" y="1670"/>
                </a:lnTo>
                <a:lnTo>
                  <a:pt x="1496" y="1695"/>
                </a:lnTo>
                <a:lnTo>
                  <a:pt x="1491" y="1740"/>
                </a:lnTo>
                <a:lnTo>
                  <a:pt x="1489" y="1780"/>
                </a:lnTo>
                <a:lnTo>
                  <a:pt x="1489" y="1811"/>
                </a:lnTo>
                <a:lnTo>
                  <a:pt x="1491" y="1841"/>
                </a:lnTo>
                <a:lnTo>
                  <a:pt x="1386" y="1841"/>
                </a:lnTo>
                <a:lnTo>
                  <a:pt x="1324" y="1841"/>
                </a:lnTo>
                <a:lnTo>
                  <a:pt x="1273" y="1797"/>
                </a:lnTo>
                <a:lnTo>
                  <a:pt x="1254" y="1762"/>
                </a:lnTo>
                <a:lnTo>
                  <a:pt x="1254" y="1762"/>
                </a:lnTo>
                <a:lnTo>
                  <a:pt x="1649" y="1289"/>
                </a:lnTo>
                <a:lnTo>
                  <a:pt x="1649" y="1289"/>
                </a:lnTo>
                <a:close/>
                <a:moveTo>
                  <a:pt x="1947" y="1236"/>
                </a:moveTo>
                <a:lnTo>
                  <a:pt x="1947" y="1262"/>
                </a:lnTo>
                <a:lnTo>
                  <a:pt x="1939" y="1272"/>
                </a:lnTo>
                <a:lnTo>
                  <a:pt x="1841" y="1279"/>
                </a:lnTo>
                <a:lnTo>
                  <a:pt x="1815" y="1298"/>
                </a:lnTo>
                <a:lnTo>
                  <a:pt x="1789" y="1332"/>
                </a:lnTo>
                <a:lnTo>
                  <a:pt x="1789" y="1332"/>
                </a:lnTo>
                <a:lnTo>
                  <a:pt x="1768" y="1335"/>
                </a:lnTo>
                <a:lnTo>
                  <a:pt x="1754" y="1338"/>
                </a:lnTo>
                <a:lnTo>
                  <a:pt x="1748" y="1340"/>
                </a:lnTo>
                <a:lnTo>
                  <a:pt x="1745" y="1341"/>
                </a:lnTo>
                <a:lnTo>
                  <a:pt x="1745" y="1341"/>
                </a:lnTo>
                <a:lnTo>
                  <a:pt x="1744" y="1341"/>
                </a:lnTo>
                <a:lnTo>
                  <a:pt x="1742" y="1340"/>
                </a:lnTo>
                <a:lnTo>
                  <a:pt x="1739" y="1331"/>
                </a:lnTo>
                <a:lnTo>
                  <a:pt x="1736" y="1315"/>
                </a:lnTo>
                <a:lnTo>
                  <a:pt x="1736" y="1315"/>
                </a:lnTo>
                <a:lnTo>
                  <a:pt x="1750" y="1312"/>
                </a:lnTo>
                <a:lnTo>
                  <a:pt x="1762" y="1309"/>
                </a:lnTo>
                <a:lnTo>
                  <a:pt x="1771" y="1306"/>
                </a:lnTo>
                <a:lnTo>
                  <a:pt x="1771" y="1306"/>
                </a:lnTo>
                <a:lnTo>
                  <a:pt x="1775" y="1303"/>
                </a:lnTo>
                <a:lnTo>
                  <a:pt x="1778" y="1298"/>
                </a:lnTo>
                <a:lnTo>
                  <a:pt x="1779" y="1283"/>
                </a:lnTo>
                <a:lnTo>
                  <a:pt x="1781" y="1269"/>
                </a:lnTo>
                <a:lnTo>
                  <a:pt x="1781" y="1262"/>
                </a:lnTo>
                <a:lnTo>
                  <a:pt x="1947" y="1236"/>
                </a:lnTo>
                <a:close/>
                <a:moveTo>
                  <a:pt x="1692" y="1061"/>
                </a:moveTo>
                <a:lnTo>
                  <a:pt x="1728" y="1140"/>
                </a:lnTo>
                <a:lnTo>
                  <a:pt x="1745" y="1210"/>
                </a:lnTo>
                <a:lnTo>
                  <a:pt x="1736" y="1289"/>
                </a:lnTo>
                <a:lnTo>
                  <a:pt x="1719" y="1289"/>
                </a:lnTo>
                <a:lnTo>
                  <a:pt x="1692" y="1219"/>
                </a:lnTo>
                <a:lnTo>
                  <a:pt x="1683" y="1183"/>
                </a:lnTo>
                <a:lnTo>
                  <a:pt x="1692" y="1061"/>
                </a:lnTo>
                <a:close/>
                <a:moveTo>
                  <a:pt x="877" y="1253"/>
                </a:moveTo>
                <a:lnTo>
                  <a:pt x="877" y="1253"/>
                </a:lnTo>
                <a:lnTo>
                  <a:pt x="881" y="1253"/>
                </a:lnTo>
                <a:lnTo>
                  <a:pt x="887" y="1253"/>
                </a:lnTo>
                <a:lnTo>
                  <a:pt x="905" y="1259"/>
                </a:lnTo>
                <a:lnTo>
                  <a:pt x="938" y="1272"/>
                </a:lnTo>
                <a:lnTo>
                  <a:pt x="938" y="1272"/>
                </a:lnTo>
                <a:lnTo>
                  <a:pt x="953" y="1279"/>
                </a:lnTo>
                <a:lnTo>
                  <a:pt x="964" y="1289"/>
                </a:lnTo>
                <a:lnTo>
                  <a:pt x="964" y="1289"/>
                </a:lnTo>
                <a:lnTo>
                  <a:pt x="970" y="1292"/>
                </a:lnTo>
                <a:lnTo>
                  <a:pt x="980" y="1293"/>
                </a:lnTo>
                <a:lnTo>
                  <a:pt x="1003" y="1296"/>
                </a:lnTo>
                <a:lnTo>
                  <a:pt x="1035" y="1298"/>
                </a:lnTo>
                <a:lnTo>
                  <a:pt x="1043" y="1315"/>
                </a:lnTo>
                <a:lnTo>
                  <a:pt x="1043" y="1315"/>
                </a:lnTo>
                <a:lnTo>
                  <a:pt x="1025" y="1340"/>
                </a:lnTo>
                <a:lnTo>
                  <a:pt x="1014" y="1357"/>
                </a:lnTo>
                <a:lnTo>
                  <a:pt x="1009" y="1363"/>
                </a:lnTo>
                <a:lnTo>
                  <a:pt x="1009" y="1368"/>
                </a:lnTo>
                <a:lnTo>
                  <a:pt x="1009" y="1368"/>
                </a:lnTo>
                <a:lnTo>
                  <a:pt x="1011" y="1374"/>
                </a:lnTo>
                <a:lnTo>
                  <a:pt x="1009" y="1383"/>
                </a:lnTo>
                <a:lnTo>
                  <a:pt x="1009" y="1394"/>
                </a:lnTo>
                <a:lnTo>
                  <a:pt x="973" y="1464"/>
                </a:lnTo>
                <a:lnTo>
                  <a:pt x="938" y="1394"/>
                </a:lnTo>
                <a:lnTo>
                  <a:pt x="938" y="1394"/>
                </a:lnTo>
                <a:lnTo>
                  <a:pt x="907" y="1326"/>
                </a:lnTo>
                <a:lnTo>
                  <a:pt x="887" y="1278"/>
                </a:lnTo>
                <a:lnTo>
                  <a:pt x="879" y="1261"/>
                </a:lnTo>
                <a:lnTo>
                  <a:pt x="877" y="1253"/>
                </a:lnTo>
                <a:lnTo>
                  <a:pt x="877" y="1253"/>
                </a:lnTo>
                <a:close/>
                <a:moveTo>
                  <a:pt x="1079" y="1517"/>
                </a:moveTo>
                <a:lnTo>
                  <a:pt x="1079" y="1517"/>
                </a:lnTo>
                <a:lnTo>
                  <a:pt x="1074" y="1557"/>
                </a:lnTo>
                <a:lnTo>
                  <a:pt x="1071" y="1591"/>
                </a:lnTo>
                <a:lnTo>
                  <a:pt x="1070" y="1622"/>
                </a:lnTo>
                <a:lnTo>
                  <a:pt x="1070" y="1622"/>
                </a:lnTo>
                <a:lnTo>
                  <a:pt x="1071" y="1669"/>
                </a:lnTo>
                <a:lnTo>
                  <a:pt x="1070" y="1692"/>
                </a:lnTo>
                <a:lnTo>
                  <a:pt x="1070" y="1692"/>
                </a:lnTo>
                <a:lnTo>
                  <a:pt x="1063" y="1667"/>
                </a:lnTo>
                <a:lnTo>
                  <a:pt x="1054" y="1644"/>
                </a:lnTo>
                <a:lnTo>
                  <a:pt x="1043" y="1622"/>
                </a:lnTo>
                <a:lnTo>
                  <a:pt x="1043" y="1622"/>
                </a:lnTo>
                <a:lnTo>
                  <a:pt x="1017" y="1579"/>
                </a:lnTo>
                <a:lnTo>
                  <a:pt x="1079" y="1517"/>
                </a:lnTo>
                <a:close/>
                <a:moveTo>
                  <a:pt x="106" y="1604"/>
                </a:moveTo>
                <a:lnTo>
                  <a:pt x="343" y="1762"/>
                </a:lnTo>
                <a:lnTo>
                  <a:pt x="343" y="1824"/>
                </a:lnTo>
                <a:lnTo>
                  <a:pt x="343" y="1824"/>
                </a:lnTo>
                <a:lnTo>
                  <a:pt x="337" y="1821"/>
                </a:lnTo>
                <a:lnTo>
                  <a:pt x="324" y="1819"/>
                </a:lnTo>
                <a:lnTo>
                  <a:pt x="316" y="1818"/>
                </a:lnTo>
                <a:lnTo>
                  <a:pt x="312" y="1818"/>
                </a:lnTo>
                <a:lnTo>
                  <a:pt x="309" y="1819"/>
                </a:lnTo>
                <a:lnTo>
                  <a:pt x="307" y="1821"/>
                </a:lnTo>
                <a:lnTo>
                  <a:pt x="307" y="1824"/>
                </a:lnTo>
                <a:lnTo>
                  <a:pt x="307" y="1824"/>
                </a:lnTo>
                <a:lnTo>
                  <a:pt x="310" y="1835"/>
                </a:lnTo>
                <a:lnTo>
                  <a:pt x="315" y="1846"/>
                </a:lnTo>
                <a:lnTo>
                  <a:pt x="320" y="1855"/>
                </a:lnTo>
                <a:lnTo>
                  <a:pt x="323" y="1856"/>
                </a:lnTo>
                <a:lnTo>
                  <a:pt x="324" y="1858"/>
                </a:lnTo>
                <a:lnTo>
                  <a:pt x="324" y="1858"/>
                </a:lnTo>
                <a:lnTo>
                  <a:pt x="337" y="1863"/>
                </a:lnTo>
                <a:lnTo>
                  <a:pt x="357" y="1872"/>
                </a:lnTo>
                <a:lnTo>
                  <a:pt x="378" y="1881"/>
                </a:lnTo>
                <a:lnTo>
                  <a:pt x="388" y="1884"/>
                </a:lnTo>
                <a:lnTo>
                  <a:pt x="396" y="1884"/>
                </a:lnTo>
                <a:lnTo>
                  <a:pt x="396" y="1884"/>
                </a:lnTo>
                <a:lnTo>
                  <a:pt x="408" y="1886"/>
                </a:lnTo>
                <a:lnTo>
                  <a:pt x="419" y="1889"/>
                </a:lnTo>
                <a:lnTo>
                  <a:pt x="430" y="1894"/>
                </a:lnTo>
                <a:lnTo>
                  <a:pt x="430" y="1894"/>
                </a:lnTo>
                <a:lnTo>
                  <a:pt x="440" y="1917"/>
                </a:lnTo>
                <a:lnTo>
                  <a:pt x="450" y="1935"/>
                </a:lnTo>
                <a:lnTo>
                  <a:pt x="456" y="1946"/>
                </a:lnTo>
                <a:lnTo>
                  <a:pt x="456" y="1946"/>
                </a:lnTo>
                <a:lnTo>
                  <a:pt x="464" y="1949"/>
                </a:lnTo>
                <a:lnTo>
                  <a:pt x="471" y="1953"/>
                </a:lnTo>
                <a:lnTo>
                  <a:pt x="482" y="1954"/>
                </a:lnTo>
                <a:lnTo>
                  <a:pt x="482" y="1954"/>
                </a:lnTo>
                <a:lnTo>
                  <a:pt x="492" y="1970"/>
                </a:lnTo>
                <a:lnTo>
                  <a:pt x="496" y="1980"/>
                </a:lnTo>
                <a:lnTo>
                  <a:pt x="501" y="1990"/>
                </a:lnTo>
                <a:lnTo>
                  <a:pt x="501" y="1990"/>
                </a:lnTo>
                <a:lnTo>
                  <a:pt x="502" y="1994"/>
                </a:lnTo>
                <a:lnTo>
                  <a:pt x="507" y="1999"/>
                </a:lnTo>
                <a:lnTo>
                  <a:pt x="518" y="2010"/>
                </a:lnTo>
                <a:lnTo>
                  <a:pt x="535" y="2025"/>
                </a:lnTo>
                <a:lnTo>
                  <a:pt x="535" y="2025"/>
                </a:lnTo>
                <a:lnTo>
                  <a:pt x="540" y="2024"/>
                </a:lnTo>
                <a:lnTo>
                  <a:pt x="544" y="2024"/>
                </a:lnTo>
                <a:lnTo>
                  <a:pt x="554" y="2025"/>
                </a:lnTo>
                <a:lnTo>
                  <a:pt x="554" y="2025"/>
                </a:lnTo>
                <a:lnTo>
                  <a:pt x="571" y="2025"/>
                </a:lnTo>
                <a:lnTo>
                  <a:pt x="612" y="2025"/>
                </a:lnTo>
                <a:lnTo>
                  <a:pt x="729" y="2025"/>
                </a:lnTo>
                <a:lnTo>
                  <a:pt x="894" y="2025"/>
                </a:lnTo>
                <a:lnTo>
                  <a:pt x="894" y="2025"/>
                </a:lnTo>
                <a:lnTo>
                  <a:pt x="877" y="2049"/>
                </a:lnTo>
                <a:lnTo>
                  <a:pt x="857" y="2072"/>
                </a:lnTo>
                <a:lnTo>
                  <a:pt x="832" y="2101"/>
                </a:lnTo>
                <a:lnTo>
                  <a:pt x="801" y="2134"/>
                </a:lnTo>
                <a:lnTo>
                  <a:pt x="769" y="2163"/>
                </a:lnTo>
                <a:lnTo>
                  <a:pt x="753" y="2177"/>
                </a:lnTo>
                <a:lnTo>
                  <a:pt x="736" y="2190"/>
                </a:lnTo>
                <a:lnTo>
                  <a:pt x="719" y="2201"/>
                </a:lnTo>
                <a:lnTo>
                  <a:pt x="702" y="2208"/>
                </a:lnTo>
                <a:lnTo>
                  <a:pt x="702" y="2208"/>
                </a:lnTo>
                <a:lnTo>
                  <a:pt x="684" y="2216"/>
                </a:lnTo>
                <a:lnTo>
                  <a:pt x="662" y="2221"/>
                </a:lnTo>
                <a:lnTo>
                  <a:pt x="636" y="2225"/>
                </a:lnTo>
                <a:lnTo>
                  <a:pt x="609" y="2229"/>
                </a:lnTo>
                <a:lnTo>
                  <a:pt x="580" y="2230"/>
                </a:lnTo>
                <a:lnTo>
                  <a:pt x="549" y="2230"/>
                </a:lnTo>
                <a:lnTo>
                  <a:pt x="516" y="2230"/>
                </a:lnTo>
                <a:lnTo>
                  <a:pt x="484" y="2227"/>
                </a:lnTo>
                <a:lnTo>
                  <a:pt x="450" y="2224"/>
                </a:lnTo>
                <a:lnTo>
                  <a:pt x="417" y="2219"/>
                </a:lnTo>
                <a:lnTo>
                  <a:pt x="386" y="2213"/>
                </a:lnTo>
                <a:lnTo>
                  <a:pt x="355" y="2207"/>
                </a:lnTo>
                <a:lnTo>
                  <a:pt x="326" y="2198"/>
                </a:lnTo>
                <a:lnTo>
                  <a:pt x="299" y="2188"/>
                </a:lnTo>
                <a:lnTo>
                  <a:pt x="276" y="2177"/>
                </a:lnTo>
                <a:lnTo>
                  <a:pt x="255" y="2165"/>
                </a:lnTo>
                <a:lnTo>
                  <a:pt x="255" y="2165"/>
                </a:lnTo>
                <a:lnTo>
                  <a:pt x="236" y="2151"/>
                </a:lnTo>
                <a:lnTo>
                  <a:pt x="217" y="2134"/>
                </a:lnTo>
                <a:lnTo>
                  <a:pt x="199" y="2115"/>
                </a:lnTo>
                <a:lnTo>
                  <a:pt x="182" y="2095"/>
                </a:lnTo>
                <a:lnTo>
                  <a:pt x="165" y="2073"/>
                </a:lnTo>
                <a:lnTo>
                  <a:pt x="149" y="2049"/>
                </a:lnTo>
                <a:lnTo>
                  <a:pt x="134" y="2024"/>
                </a:lnTo>
                <a:lnTo>
                  <a:pt x="120" y="1999"/>
                </a:lnTo>
                <a:lnTo>
                  <a:pt x="107" y="1973"/>
                </a:lnTo>
                <a:lnTo>
                  <a:pt x="96" y="1946"/>
                </a:lnTo>
                <a:lnTo>
                  <a:pt x="87" y="1920"/>
                </a:lnTo>
                <a:lnTo>
                  <a:pt x="78" y="1894"/>
                </a:lnTo>
                <a:lnTo>
                  <a:pt x="72" y="1869"/>
                </a:lnTo>
                <a:lnTo>
                  <a:pt x="67" y="1844"/>
                </a:lnTo>
                <a:lnTo>
                  <a:pt x="62" y="1819"/>
                </a:lnTo>
                <a:lnTo>
                  <a:pt x="62" y="1797"/>
                </a:lnTo>
                <a:lnTo>
                  <a:pt x="62" y="1797"/>
                </a:lnTo>
                <a:lnTo>
                  <a:pt x="62" y="1776"/>
                </a:lnTo>
                <a:lnTo>
                  <a:pt x="64" y="1756"/>
                </a:lnTo>
                <a:lnTo>
                  <a:pt x="69" y="1718"/>
                </a:lnTo>
                <a:lnTo>
                  <a:pt x="75" y="1684"/>
                </a:lnTo>
                <a:lnTo>
                  <a:pt x="83" y="1656"/>
                </a:lnTo>
                <a:lnTo>
                  <a:pt x="92" y="1635"/>
                </a:lnTo>
                <a:lnTo>
                  <a:pt x="98" y="1618"/>
                </a:lnTo>
                <a:lnTo>
                  <a:pt x="106" y="1604"/>
                </a:lnTo>
                <a:lnTo>
                  <a:pt x="106" y="1604"/>
                </a:lnTo>
                <a:close/>
                <a:moveTo>
                  <a:pt x="1710" y="1421"/>
                </a:moveTo>
                <a:lnTo>
                  <a:pt x="1745" y="1464"/>
                </a:lnTo>
                <a:lnTo>
                  <a:pt x="1745" y="1464"/>
                </a:lnTo>
                <a:lnTo>
                  <a:pt x="1747" y="1489"/>
                </a:lnTo>
                <a:lnTo>
                  <a:pt x="1750" y="1509"/>
                </a:lnTo>
                <a:lnTo>
                  <a:pt x="1751" y="1518"/>
                </a:lnTo>
                <a:lnTo>
                  <a:pt x="1754" y="1526"/>
                </a:lnTo>
                <a:lnTo>
                  <a:pt x="1754" y="1526"/>
                </a:lnTo>
                <a:lnTo>
                  <a:pt x="1771" y="1569"/>
                </a:lnTo>
                <a:lnTo>
                  <a:pt x="1771" y="1569"/>
                </a:lnTo>
                <a:lnTo>
                  <a:pt x="1765" y="1577"/>
                </a:lnTo>
                <a:lnTo>
                  <a:pt x="1754" y="1594"/>
                </a:lnTo>
                <a:lnTo>
                  <a:pt x="1750" y="1605"/>
                </a:lnTo>
                <a:lnTo>
                  <a:pt x="1745" y="1618"/>
                </a:lnTo>
                <a:lnTo>
                  <a:pt x="1744" y="1628"/>
                </a:lnTo>
                <a:lnTo>
                  <a:pt x="1744" y="1635"/>
                </a:lnTo>
                <a:lnTo>
                  <a:pt x="1745" y="1639"/>
                </a:lnTo>
                <a:lnTo>
                  <a:pt x="1745" y="1639"/>
                </a:lnTo>
                <a:lnTo>
                  <a:pt x="1750" y="1649"/>
                </a:lnTo>
                <a:lnTo>
                  <a:pt x="1758" y="1656"/>
                </a:lnTo>
                <a:lnTo>
                  <a:pt x="1765" y="1664"/>
                </a:lnTo>
                <a:lnTo>
                  <a:pt x="1773" y="1669"/>
                </a:lnTo>
                <a:lnTo>
                  <a:pt x="1782" y="1673"/>
                </a:lnTo>
                <a:lnTo>
                  <a:pt x="1792" y="1675"/>
                </a:lnTo>
                <a:lnTo>
                  <a:pt x="1799" y="1676"/>
                </a:lnTo>
                <a:lnTo>
                  <a:pt x="1807" y="1675"/>
                </a:lnTo>
                <a:lnTo>
                  <a:pt x="1807" y="1675"/>
                </a:lnTo>
                <a:lnTo>
                  <a:pt x="1812" y="1672"/>
                </a:lnTo>
                <a:lnTo>
                  <a:pt x="1818" y="1667"/>
                </a:lnTo>
                <a:lnTo>
                  <a:pt x="1826" y="1658"/>
                </a:lnTo>
                <a:lnTo>
                  <a:pt x="1833" y="1649"/>
                </a:lnTo>
                <a:lnTo>
                  <a:pt x="1939" y="1745"/>
                </a:lnTo>
                <a:lnTo>
                  <a:pt x="1939" y="1745"/>
                </a:lnTo>
                <a:lnTo>
                  <a:pt x="1934" y="1752"/>
                </a:lnTo>
                <a:lnTo>
                  <a:pt x="1933" y="1760"/>
                </a:lnTo>
                <a:lnTo>
                  <a:pt x="1930" y="1771"/>
                </a:lnTo>
                <a:lnTo>
                  <a:pt x="1928" y="1783"/>
                </a:lnTo>
                <a:lnTo>
                  <a:pt x="1928" y="1797"/>
                </a:lnTo>
                <a:lnTo>
                  <a:pt x="1931" y="1810"/>
                </a:lnTo>
                <a:lnTo>
                  <a:pt x="1934" y="1818"/>
                </a:lnTo>
                <a:lnTo>
                  <a:pt x="1939" y="1824"/>
                </a:lnTo>
                <a:lnTo>
                  <a:pt x="1939" y="1824"/>
                </a:lnTo>
                <a:lnTo>
                  <a:pt x="1947" y="1835"/>
                </a:lnTo>
                <a:lnTo>
                  <a:pt x="1956" y="1846"/>
                </a:lnTo>
                <a:lnTo>
                  <a:pt x="1965" y="1853"/>
                </a:lnTo>
                <a:lnTo>
                  <a:pt x="1976" y="1858"/>
                </a:lnTo>
                <a:lnTo>
                  <a:pt x="1988" y="1861"/>
                </a:lnTo>
                <a:lnTo>
                  <a:pt x="2002" y="1861"/>
                </a:lnTo>
                <a:lnTo>
                  <a:pt x="2018" y="1856"/>
                </a:lnTo>
                <a:lnTo>
                  <a:pt x="2035" y="1850"/>
                </a:lnTo>
                <a:lnTo>
                  <a:pt x="2035" y="1850"/>
                </a:lnTo>
                <a:lnTo>
                  <a:pt x="2043" y="1844"/>
                </a:lnTo>
                <a:lnTo>
                  <a:pt x="2050" y="1839"/>
                </a:lnTo>
                <a:lnTo>
                  <a:pt x="2057" y="1832"/>
                </a:lnTo>
                <a:lnTo>
                  <a:pt x="2063" y="1825"/>
                </a:lnTo>
                <a:lnTo>
                  <a:pt x="2066" y="1818"/>
                </a:lnTo>
                <a:lnTo>
                  <a:pt x="2069" y="1810"/>
                </a:lnTo>
                <a:lnTo>
                  <a:pt x="2074" y="1794"/>
                </a:lnTo>
                <a:lnTo>
                  <a:pt x="2075" y="1780"/>
                </a:lnTo>
                <a:lnTo>
                  <a:pt x="2074" y="1768"/>
                </a:lnTo>
                <a:lnTo>
                  <a:pt x="2072" y="1759"/>
                </a:lnTo>
                <a:lnTo>
                  <a:pt x="2069" y="1754"/>
                </a:lnTo>
                <a:lnTo>
                  <a:pt x="2069" y="1754"/>
                </a:lnTo>
                <a:lnTo>
                  <a:pt x="2063" y="1745"/>
                </a:lnTo>
                <a:lnTo>
                  <a:pt x="2052" y="1731"/>
                </a:lnTo>
                <a:lnTo>
                  <a:pt x="2044" y="1723"/>
                </a:lnTo>
                <a:lnTo>
                  <a:pt x="2036" y="1717"/>
                </a:lnTo>
                <a:lnTo>
                  <a:pt x="2027" y="1712"/>
                </a:lnTo>
                <a:lnTo>
                  <a:pt x="2018" y="1709"/>
                </a:lnTo>
                <a:lnTo>
                  <a:pt x="2018" y="1709"/>
                </a:lnTo>
                <a:lnTo>
                  <a:pt x="1998" y="1707"/>
                </a:lnTo>
                <a:lnTo>
                  <a:pt x="1984" y="1707"/>
                </a:lnTo>
                <a:lnTo>
                  <a:pt x="1973" y="1709"/>
                </a:lnTo>
                <a:lnTo>
                  <a:pt x="1956" y="1718"/>
                </a:lnTo>
                <a:lnTo>
                  <a:pt x="1956" y="1718"/>
                </a:lnTo>
                <a:lnTo>
                  <a:pt x="1908" y="1673"/>
                </a:lnTo>
                <a:lnTo>
                  <a:pt x="1875" y="1641"/>
                </a:lnTo>
                <a:lnTo>
                  <a:pt x="1864" y="1628"/>
                </a:lnTo>
                <a:lnTo>
                  <a:pt x="1860" y="1622"/>
                </a:lnTo>
                <a:lnTo>
                  <a:pt x="1860" y="1622"/>
                </a:lnTo>
                <a:lnTo>
                  <a:pt x="1837" y="1565"/>
                </a:lnTo>
                <a:lnTo>
                  <a:pt x="1815" y="1517"/>
                </a:lnTo>
                <a:lnTo>
                  <a:pt x="1807" y="1490"/>
                </a:lnTo>
                <a:lnTo>
                  <a:pt x="1807" y="1490"/>
                </a:lnTo>
                <a:lnTo>
                  <a:pt x="1829" y="1483"/>
                </a:lnTo>
                <a:lnTo>
                  <a:pt x="1844" y="1479"/>
                </a:lnTo>
                <a:lnTo>
                  <a:pt x="1849" y="1479"/>
                </a:lnTo>
                <a:lnTo>
                  <a:pt x="1851" y="1481"/>
                </a:lnTo>
                <a:lnTo>
                  <a:pt x="1851" y="1481"/>
                </a:lnTo>
                <a:lnTo>
                  <a:pt x="1851" y="1481"/>
                </a:lnTo>
                <a:lnTo>
                  <a:pt x="1849" y="1493"/>
                </a:lnTo>
                <a:lnTo>
                  <a:pt x="1849" y="1515"/>
                </a:lnTo>
                <a:lnTo>
                  <a:pt x="1849" y="1524"/>
                </a:lnTo>
                <a:lnTo>
                  <a:pt x="1851" y="1534"/>
                </a:lnTo>
                <a:lnTo>
                  <a:pt x="1854" y="1540"/>
                </a:lnTo>
                <a:lnTo>
                  <a:pt x="1857" y="1542"/>
                </a:lnTo>
                <a:lnTo>
                  <a:pt x="1860" y="1543"/>
                </a:lnTo>
                <a:lnTo>
                  <a:pt x="1860" y="1543"/>
                </a:lnTo>
                <a:lnTo>
                  <a:pt x="1872" y="1545"/>
                </a:lnTo>
                <a:lnTo>
                  <a:pt x="1883" y="1545"/>
                </a:lnTo>
                <a:lnTo>
                  <a:pt x="1886" y="1545"/>
                </a:lnTo>
                <a:lnTo>
                  <a:pt x="1891" y="1543"/>
                </a:lnTo>
                <a:lnTo>
                  <a:pt x="1892" y="1538"/>
                </a:lnTo>
                <a:lnTo>
                  <a:pt x="1894" y="1534"/>
                </a:lnTo>
                <a:lnTo>
                  <a:pt x="1894" y="1534"/>
                </a:lnTo>
                <a:lnTo>
                  <a:pt x="1900" y="1484"/>
                </a:lnTo>
                <a:lnTo>
                  <a:pt x="1903" y="1447"/>
                </a:lnTo>
                <a:lnTo>
                  <a:pt x="1992" y="1359"/>
                </a:lnTo>
                <a:lnTo>
                  <a:pt x="1992" y="1359"/>
                </a:lnTo>
                <a:lnTo>
                  <a:pt x="2001" y="1359"/>
                </a:lnTo>
                <a:lnTo>
                  <a:pt x="2026" y="1360"/>
                </a:lnTo>
                <a:lnTo>
                  <a:pt x="2064" y="1362"/>
                </a:lnTo>
                <a:lnTo>
                  <a:pt x="2086" y="1365"/>
                </a:lnTo>
                <a:lnTo>
                  <a:pt x="2111" y="1369"/>
                </a:lnTo>
                <a:lnTo>
                  <a:pt x="2136" y="1374"/>
                </a:lnTo>
                <a:lnTo>
                  <a:pt x="2160" y="1380"/>
                </a:lnTo>
                <a:lnTo>
                  <a:pt x="2187" y="1390"/>
                </a:lnTo>
                <a:lnTo>
                  <a:pt x="2212" y="1399"/>
                </a:lnTo>
                <a:lnTo>
                  <a:pt x="2236" y="1413"/>
                </a:lnTo>
                <a:lnTo>
                  <a:pt x="2258" y="1427"/>
                </a:lnTo>
                <a:lnTo>
                  <a:pt x="2280" y="1444"/>
                </a:lnTo>
                <a:lnTo>
                  <a:pt x="2289" y="1453"/>
                </a:lnTo>
                <a:lnTo>
                  <a:pt x="2298" y="1464"/>
                </a:lnTo>
                <a:lnTo>
                  <a:pt x="2298" y="1464"/>
                </a:lnTo>
                <a:lnTo>
                  <a:pt x="2315" y="1487"/>
                </a:lnTo>
                <a:lnTo>
                  <a:pt x="2332" y="1512"/>
                </a:lnTo>
                <a:lnTo>
                  <a:pt x="2351" y="1538"/>
                </a:lnTo>
                <a:lnTo>
                  <a:pt x="2368" y="1568"/>
                </a:lnTo>
                <a:lnTo>
                  <a:pt x="2384" y="1599"/>
                </a:lnTo>
                <a:lnTo>
                  <a:pt x="2397" y="1633"/>
                </a:lnTo>
                <a:lnTo>
                  <a:pt x="2410" y="1667"/>
                </a:lnTo>
                <a:lnTo>
                  <a:pt x="2419" y="1704"/>
                </a:lnTo>
                <a:lnTo>
                  <a:pt x="2422" y="1723"/>
                </a:lnTo>
                <a:lnTo>
                  <a:pt x="2425" y="1743"/>
                </a:lnTo>
                <a:lnTo>
                  <a:pt x="2427" y="1763"/>
                </a:lnTo>
                <a:lnTo>
                  <a:pt x="2427" y="1783"/>
                </a:lnTo>
                <a:lnTo>
                  <a:pt x="2427" y="1804"/>
                </a:lnTo>
                <a:lnTo>
                  <a:pt x="2425" y="1825"/>
                </a:lnTo>
                <a:lnTo>
                  <a:pt x="2422" y="1846"/>
                </a:lnTo>
                <a:lnTo>
                  <a:pt x="2418" y="1867"/>
                </a:lnTo>
                <a:lnTo>
                  <a:pt x="2413" y="1889"/>
                </a:lnTo>
                <a:lnTo>
                  <a:pt x="2407" y="1912"/>
                </a:lnTo>
                <a:lnTo>
                  <a:pt x="2397" y="1934"/>
                </a:lnTo>
                <a:lnTo>
                  <a:pt x="2388" y="1957"/>
                </a:lnTo>
                <a:lnTo>
                  <a:pt x="2377" y="1980"/>
                </a:lnTo>
                <a:lnTo>
                  <a:pt x="2363" y="2004"/>
                </a:lnTo>
                <a:lnTo>
                  <a:pt x="2349" y="2027"/>
                </a:lnTo>
                <a:lnTo>
                  <a:pt x="2332" y="2052"/>
                </a:lnTo>
                <a:lnTo>
                  <a:pt x="2332" y="2052"/>
                </a:lnTo>
                <a:lnTo>
                  <a:pt x="2315" y="2073"/>
                </a:lnTo>
                <a:lnTo>
                  <a:pt x="2295" y="2095"/>
                </a:lnTo>
                <a:lnTo>
                  <a:pt x="2275" y="2112"/>
                </a:lnTo>
                <a:lnTo>
                  <a:pt x="2255" y="2129"/>
                </a:lnTo>
                <a:lnTo>
                  <a:pt x="2232" y="2143"/>
                </a:lnTo>
                <a:lnTo>
                  <a:pt x="2210" y="2156"/>
                </a:lnTo>
                <a:lnTo>
                  <a:pt x="2187" y="2165"/>
                </a:lnTo>
                <a:lnTo>
                  <a:pt x="2162" y="2174"/>
                </a:lnTo>
                <a:lnTo>
                  <a:pt x="2137" y="2180"/>
                </a:lnTo>
                <a:lnTo>
                  <a:pt x="2112" y="2185"/>
                </a:lnTo>
                <a:lnTo>
                  <a:pt x="2088" y="2188"/>
                </a:lnTo>
                <a:lnTo>
                  <a:pt x="2063" y="2190"/>
                </a:lnTo>
                <a:lnTo>
                  <a:pt x="2036" y="2190"/>
                </a:lnTo>
                <a:lnTo>
                  <a:pt x="2012" y="2188"/>
                </a:lnTo>
                <a:lnTo>
                  <a:pt x="1985" y="2187"/>
                </a:lnTo>
                <a:lnTo>
                  <a:pt x="1961" y="2182"/>
                </a:lnTo>
                <a:lnTo>
                  <a:pt x="1934" y="2177"/>
                </a:lnTo>
                <a:lnTo>
                  <a:pt x="1909" y="2170"/>
                </a:lnTo>
                <a:lnTo>
                  <a:pt x="1886" y="2163"/>
                </a:lnTo>
                <a:lnTo>
                  <a:pt x="1861" y="2154"/>
                </a:lnTo>
                <a:lnTo>
                  <a:pt x="1838" y="2145"/>
                </a:lnTo>
                <a:lnTo>
                  <a:pt x="1816" y="2134"/>
                </a:lnTo>
                <a:lnTo>
                  <a:pt x="1795" y="2123"/>
                </a:lnTo>
                <a:lnTo>
                  <a:pt x="1773" y="2112"/>
                </a:lnTo>
                <a:lnTo>
                  <a:pt x="1753" y="2100"/>
                </a:lnTo>
                <a:lnTo>
                  <a:pt x="1734" y="2086"/>
                </a:lnTo>
                <a:lnTo>
                  <a:pt x="1717" y="2072"/>
                </a:lnTo>
                <a:lnTo>
                  <a:pt x="1700" y="2058"/>
                </a:lnTo>
                <a:lnTo>
                  <a:pt x="1685" y="2044"/>
                </a:lnTo>
                <a:lnTo>
                  <a:pt x="1672" y="2029"/>
                </a:lnTo>
                <a:lnTo>
                  <a:pt x="1660" y="2015"/>
                </a:lnTo>
                <a:lnTo>
                  <a:pt x="1649" y="1999"/>
                </a:lnTo>
                <a:lnTo>
                  <a:pt x="1649" y="1999"/>
                </a:lnTo>
                <a:lnTo>
                  <a:pt x="1630" y="1968"/>
                </a:lnTo>
                <a:lnTo>
                  <a:pt x="1615" y="1935"/>
                </a:lnTo>
                <a:lnTo>
                  <a:pt x="1603" y="1903"/>
                </a:lnTo>
                <a:lnTo>
                  <a:pt x="1593" y="1870"/>
                </a:lnTo>
                <a:lnTo>
                  <a:pt x="1586" y="1839"/>
                </a:lnTo>
                <a:lnTo>
                  <a:pt x="1579" y="1807"/>
                </a:lnTo>
                <a:lnTo>
                  <a:pt x="1576" y="1776"/>
                </a:lnTo>
                <a:lnTo>
                  <a:pt x="1575" y="1745"/>
                </a:lnTo>
                <a:lnTo>
                  <a:pt x="1573" y="1715"/>
                </a:lnTo>
                <a:lnTo>
                  <a:pt x="1575" y="1687"/>
                </a:lnTo>
                <a:lnTo>
                  <a:pt x="1576" y="1661"/>
                </a:lnTo>
                <a:lnTo>
                  <a:pt x="1579" y="1636"/>
                </a:lnTo>
                <a:lnTo>
                  <a:pt x="1582" y="1613"/>
                </a:lnTo>
                <a:lnTo>
                  <a:pt x="1587" y="1593"/>
                </a:lnTo>
                <a:lnTo>
                  <a:pt x="1592" y="1576"/>
                </a:lnTo>
                <a:lnTo>
                  <a:pt x="1596" y="1560"/>
                </a:lnTo>
                <a:lnTo>
                  <a:pt x="1596" y="1560"/>
                </a:lnTo>
                <a:lnTo>
                  <a:pt x="1601" y="1548"/>
                </a:lnTo>
                <a:lnTo>
                  <a:pt x="1609" y="1534"/>
                </a:lnTo>
                <a:lnTo>
                  <a:pt x="1624" y="1509"/>
                </a:lnTo>
                <a:lnTo>
                  <a:pt x="1643" y="1486"/>
                </a:lnTo>
                <a:lnTo>
                  <a:pt x="1663" y="1464"/>
                </a:lnTo>
                <a:lnTo>
                  <a:pt x="1680" y="1445"/>
                </a:lnTo>
                <a:lnTo>
                  <a:pt x="1696" y="1433"/>
                </a:lnTo>
                <a:lnTo>
                  <a:pt x="1710" y="1421"/>
                </a:lnTo>
                <a:lnTo>
                  <a:pt x="1710" y="1421"/>
                </a:lnTo>
                <a:close/>
                <a:moveTo>
                  <a:pt x="894" y="1394"/>
                </a:moveTo>
                <a:lnTo>
                  <a:pt x="938" y="1500"/>
                </a:lnTo>
                <a:lnTo>
                  <a:pt x="938" y="1560"/>
                </a:lnTo>
                <a:lnTo>
                  <a:pt x="877" y="1481"/>
                </a:lnTo>
                <a:lnTo>
                  <a:pt x="894" y="13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/>
          <p:cNvSpPr>
            <a:spLocks noEditPoints="1"/>
          </p:cNvSpPr>
          <p:nvPr/>
        </p:nvSpPr>
        <p:spPr bwMode="auto">
          <a:xfrm>
            <a:off x="2688377" y="4566871"/>
            <a:ext cx="827176" cy="1729064"/>
          </a:xfrm>
          <a:custGeom>
            <a:avLst/>
            <a:gdLst>
              <a:gd name="T0" fmla="*/ 63 w 1239"/>
              <a:gd name="T1" fmla="*/ 1554 h 2593"/>
              <a:gd name="T2" fmla="*/ 150 w 1239"/>
              <a:gd name="T3" fmla="*/ 1610 h 2593"/>
              <a:gd name="T4" fmla="*/ 131 w 1239"/>
              <a:gd name="T5" fmla="*/ 1652 h 2593"/>
              <a:gd name="T6" fmla="*/ 235 w 1239"/>
              <a:gd name="T7" fmla="*/ 1859 h 2593"/>
              <a:gd name="T8" fmla="*/ 266 w 1239"/>
              <a:gd name="T9" fmla="*/ 2303 h 2593"/>
              <a:gd name="T10" fmla="*/ 364 w 1239"/>
              <a:gd name="T11" fmla="*/ 2553 h 2593"/>
              <a:gd name="T12" fmla="*/ 446 w 1239"/>
              <a:gd name="T13" fmla="*/ 2593 h 2593"/>
              <a:gd name="T14" fmla="*/ 530 w 1239"/>
              <a:gd name="T15" fmla="*/ 2514 h 2593"/>
              <a:gd name="T16" fmla="*/ 596 w 1239"/>
              <a:gd name="T17" fmla="*/ 2249 h 2593"/>
              <a:gd name="T18" fmla="*/ 715 w 1239"/>
              <a:gd name="T19" fmla="*/ 2270 h 2593"/>
              <a:gd name="T20" fmla="*/ 760 w 1239"/>
              <a:gd name="T21" fmla="*/ 2278 h 2593"/>
              <a:gd name="T22" fmla="*/ 835 w 1239"/>
              <a:gd name="T23" fmla="*/ 2308 h 2593"/>
              <a:gd name="T24" fmla="*/ 936 w 1239"/>
              <a:gd name="T25" fmla="*/ 2398 h 2593"/>
              <a:gd name="T26" fmla="*/ 1032 w 1239"/>
              <a:gd name="T27" fmla="*/ 2353 h 2593"/>
              <a:gd name="T28" fmla="*/ 1121 w 1239"/>
              <a:gd name="T29" fmla="*/ 2036 h 2593"/>
              <a:gd name="T30" fmla="*/ 1095 w 1239"/>
              <a:gd name="T31" fmla="*/ 1712 h 2593"/>
              <a:gd name="T32" fmla="*/ 1072 w 1239"/>
              <a:gd name="T33" fmla="*/ 1613 h 2593"/>
              <a:gd name="T34" fmla="*/ 970 w 1239"/>
              <a:gd name="T35" fmla="*/ 1458 h 2593"/>
              <a:gd name="T36" fmla="*/ 1025 w 1239"/>
              <a:gd name="T37" fmla="*/ 1434 h 2593"/>
              <a:gd name="T38" fmla="*/ 1188 w 1239"/>
              <a:gd name="T39" fmla="*/ 1332 h 2593"/>
              <a:gd name="T40" fmla="*/ 1166 w 1239"/>
              <a:gd name="T41" fmla="*/ 1197 h 2593"/>
              <a:gd name="T42" fmla="*/ 1152 w 1239"/>
              <a:gd name="T43" fmla="*/ 1095 h 2593"/>
              <a:gd name="T44" fmla="*/ 1179 w 1239"/>
              <a:gd name="T45" fmla="*/ 996 h 2593"/>
              <a:gd name="T46" fmla="*/ 1205 w 1239"/>
              <a:gd name="T47" fmla="*/ 830 h 2593"/>
              <a:gd name="T48" fmla="*/ 712 w 1239"/>
              <a:gd name="T49" fmla="*/ 319 h 2593"/>
              <a:gd name="T50" fmla="*/ 757 w 1239"/>
              <a:gd name="T51" fmla="*/ 133 h 2593"/>
              <a:gd name="T52" fmla="*/ 688 w 1239"/>
              <a:gd name="T53" fmla="*/ 18 h 2593"/>
              <a:gd name="T54" fmla="*/ 543 w 1239"/>
              <a:gd name="T55" fmla="*/ 6 h 2593"/>
              <a:gd name="T56" fmla="*/ 423 w 1239"/>
              <a:gd name="T57" fmla="*/ 91 h 2593"/>
              <a:gd name="T58" fmla="*/ 449 w 1239"/>
              <a:gd name="T59" fmla="*/ 215 h 2593"/>
              <a:gd name="T60" fmla="*/ 430 w 1239"/>
              <a:gd name="T61" fmla="*/ 313 h 2593"/>
              <a:gd name="T62" fmla="*/ 447 w 1239"/>
              <a:gd name="T63" fmla="*/ 338 h 2593"/>
              <a:gd name="T64" fmla="*/ 392 w 1239"/>
              <a:gd name="T65" fmla="*/ 386 h 2593"/>
              <a:gd name="T66" fmla="*/ 272 w 1239"/>
              <a:gd name="T67" fmla="*/ 464 h 2593"/>
              <a:gd name="T68" fmla="*/ 100 w 1239"/>
              <a:gd name="T69" fmla="*/ 823 h 2593"/>
              <a:gd name="T70" fmla="*/ 122 w 1239"/>
              <a:gd name="T71" fmla="*/ 932 h 2593"/>
              <a:gd name="T72" fmla="*/ 212 w 1239"/>
              <a:gd name="T73" fmla="*/ 933 h 2593"/>
              <a:gd name="T74" fmla="*/ 26 w 1239"/>
              <a:gd name="T75" fmla="*/ 1022 h 2593"/>
              <a:gd name="T76" fmla="*/ 1 w 1239"/>
              <a:gd name="T77" fmla="*/ 1079 h 2593"/>
              <a:gd name="T78" fmla="*/ 640 w 1239"/>
              <a:gd name="T79" fmla="*/ 1588 h 2593"/>
              <a:gd name="T80" fmla="*/ 764 w 1239"/>
              <a:gd name="T81" fmla="*/ 1590 h 2593"/>
              <a:gd name="T82" fmla="*/ 777 w 1239"/>
              <a:gd name="T83" fmla="*/ 1617 h 2593"/>
              <a:gd name="T84" fmla="*/ 774 w 1239"/>
              <a:gd name="T85" fmla="*/ 1684 h 2593"/>
              <a:gd name="T86" fmla="*/ 760 w 1239"/>
              <a:gd name="T87" fmla="*/ 1973 h 2593"/>
              <a:gd name="T88" fmla="*/ 655 w 1239"/>
              <a:gd name="T89" fmla="*/ 1890 h 2593"/>
              <a:gd name="T90" fmla="*/ 624 w 1239"/>
              <a:gd name="T91" fmla="*/ 1703 h 2593"/>
              <a:gd name="T92" fmla="*/ 632 w 1239"/>
              <a:gd name="T93" fmla="*/ 1645 h 2593"/>
              <a:gd name="T94" fmla="*/ 615 w 1239"/>
              <a:gd name="T95" fmla="*/ 1583 h 2593"/>
              <a:gd name="T96" fmla="*/ 970 w 1239"/>
              <a:gd name="T97" fmla="*/ 781 h 2593"/>
              <a:gd name="T98" fmla="*/ 875 w 1239"/>
              <a:gd name="T99" fmla="*/ 757 h 2593"/>
              <a:gd name="T100" fmla="*/ 1083 w 1239"/>
              <a:gd name="T101" fmla="*/ 2021 h 2593"/>
              <a:gd name="T102" fmla="*/ 1022 w 1239"/>
              <a:gd name="T103" fmla="*/ 2298 h 2593"/>
              <a:gd name="T104" fmla="*/ 943 w 1239"/>
              <a:gd name="T105" fmla="*/ 2348 h 2593"/>
              <a:gd name="T106" fmla="*/ 976 w 1239"/>
              <a:gd name="T107" fmla="*/ 2297 h 2593"/>
              <a:gd name="T108" fmla="*/ 982 w 1239"/>
              <a:gd name="T109" fmla="*/ 2190 h 2593"/>
              <a:gd name="T110" fmla="*/ 949 w 1239"/>
              <a:gd name="T111" fmla="*/ 2090 h 2593"/>
              <a:gd name="T112" fmla="*/ 1064 w 1239"/>
              <a:gd name="T113" fmla="*/ 1804 h 2593"/>
              <a:gd name="T114" fmla="*/ 991 w 1239"/>
              <a:gd name="T115" fmla="*/ 1841 h 2593"/>
              <a:gd name="T116" fmla="*/ 385 w 1239"/>
              <a:gd name="T117" fmla="*/ 2235 h 2593"/>
              <a:gd name="T118" fmla="*/ 486 w 1239"/>
              <a:gd name="T119" fmla="*/ 2191 h 2593"/>
              <a:gd name="T120" fmla="*/ 523 w 1239"/>
              <a:gd name="T121" fmla="*/ 2278 h 2593"/>
              <a:gd name="T122" fmla="*/ 452 w 1239"/>
              <a:gd name="T123" fmla="*/ 2536 h 2593"/>
              <a:gd name="T124" fmla="*/ 396 w 1239"/>
              <a:gd name="T125" fmla="*/ 2505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9" h="2593">
                <a:moveTo>
                  <a:pt x="15" y="1113"/>
                </a:moveTo>
                <a:lnTo>
                  <a:pt x="15" y="1113"/>
                </a:lnTo>
                <a:lnTo>
                  <a:pt x="34" y="1301"/>
                </a:lnTo>
                <a:lnTo>
                  <a:pt x="49" y="1434"/>
                </a:lnTo>
                <a:lnTo>
                  <a:pt x="55" y="1482"/>
                </a:lnTo>
                <a:lnTo>
                  <a:pt x="60" y="1509"/>
                </a:lnTo>
                <a:lnTo>
                  <a:pt x="60" y="1509"/>
                </a:lnTo>
                <a:lnTo>
                  <a:pt x="65" y="1527"/>
                </a:lnTo>
                <a:lnTo>
                  <a:pt x="66" y="1541"/>
                </a:lnTo>
                <a:lnTo>
                  <a:pt x="63" y="1554"/>
                </a:lnTo>
                <a:lnTo>
                  <a:pt x="60" y="1565"/>
                </a:lnTo>
                <a:lnTo>
                  <a:pt x="60" y="1565"/>
                </a:lnTo>
                <a:lnTo>
                  <a:pt x="60" y="1568"/>
                </a:lnTo>
                <a:lnTo>
                  <a:pt x="63" y="1571"/>
                </a:lnTo>
                <a:lnTo>
                  <a:pt x="74" y="1577"/>
                </a:lnTo>
                <a:lnTo>
                  <a:pt x="91" y="1585"/>
                </a:lnTo>
                <a:lnTo>
                  <a:pt x="110" y="1591"/>
                </a:lnTo>
                <a:lnTo>
                  <a:pt x="130" y="1599"/>
                </a:lnTo>
                <a:lnTo>
                  <a:pt x="145" y="1607"/>
                </a:lnTo>
                <a:lnTo>
                  <a:pt x="150" y="1610"/>
                </a:lnTo>
                <a:lnTo>
                  <a:pt x="155" y="1614"/>
                </a:lnTo>
                <a:lnTo>
                  <a:pt x="155" y="1617"/>
                </a:lnTo>
                <a:lnTo>
                  <a:pt x="155" y="1621"/>
                </a:lnTo>
                <a:lnTo>
                  <a:pt x="155" y="1621"/>
                </a:lnTo>
                <a:lnTo>
                  <a:pt x="147" y="1628"/>
                </a:lnTo>
                <a:lnTo>
                  <a:pt x="141" y="1633"/>
                </a:lnTo>
                <a:lnTo>
                  <a:pt x="134" y="1639"/>
                </a:lnTo>
                <a:lnTo>
                  <a:pt x="131" y="1645"/>
                </a:lnTo>
                <a:lnTo>
                  <a:pt x="130" y="1648"/>
                </a:lnTo>
                <a:lnTo>
                  <a:pt x="131" y="1652"/>
                </a:lnTo>
                <a:lnTo>
                  <a:pt x="131" y="1656"/>
                </a:lnTo>
                <a:lnTo>
                  <a:pt x="134" y="1659"/>
                </a:lnTo>
                <a:lnTo>
                  <a:pt x="144" y="1667"/>
                </a:lnTo>
                <a:lnTo>
                  <a:pt x="161" y="1678"/>
                </a:lnTo>
                <a:lnTo>
                  <a:pt x="161" y="1678"/>
                </a:lnTo>
                <a:lnTo>
                  <a:pt x="196" y="1697"/>
                </a:lnTo>
                <a:lnTo>
                  <a:pt x="224" y="1714"/>
                </a:lnTo>
                <a:lnTo>
                  <a:pt x="248" y="1728"/>
                </a:lnTo>
                <a:lnTo>
                  <a:pt x="235" y="1859"/>
                </a:lnTo>
                <a:lnTo>
                  <a:pt x="235" y="1859"/>
                </a:lnTo>
                <a:lnTo>
                  <a:pt x="234" y="1900"/>
                </a:lnTo>
                <a:lnTo>
                  <a:pt x="234" y="1945"/>
                </a:lnTo>
                <a:lnTo>
                  <a:pt x="234" y="2004"/>
                </a:lnTo>
                <a:lnTo>
                  <a:pt x="237" y="2072"/>
                </a:lnTo>
                <a:lnTo>
                  <a:pt x="243" y="2146"/>
                </a:lnTo>
                <a:lnTo>
                  <a:pt x="248" y="2185"/>
                </a:lnTo>
                <a:lnTo>
                  <a:pt x="252" y="2225"/>
                </a:lnTo>
                <a:lnTo>
                  <a:pt x="258" y="2264"/>
                </a:lnTo>
                <a:lnTo>
                  <a:pt x="266" y="2303"/>
                </a:lnTo>
                <a:lnTo>
                  <a:pt x="266" y="2303"/>
                </a:lnTo>
                <a:lnTo>
                  <a:pt x="285" y="2374"/>
                </a:lnTo>
                <a:lnTo>
                  <a:pt x="292" y="2404"/>
                </a:lnTo>
                <a:lnTo>
                  <a:pt x="302" y="2432"/>
                </a:lnTo>
                <a:lnTo>
                  <a:pt x="311" y="2456"/>
                </a:lnTo>
                <a:lnTo>
                  <a:pt x="320" y="2478"/>
                </a:lnTo>
                <a:lnTo>
                  <a:pt x="328" y="2497"/>
                </a:lnTo>
                <a:lnTo>
                  <a:pt x="337" y="2514"/>
                </a:lnTo>
                <a:lnTo>
                  <a:pt x="347" y="2528"/>
                </a:lnTo>
                <a:lnTo>
                  <a:pt x="354" y="2542"/>
                </a:lnTo>
                <a:lnTo>
                  <a:pt x="364" y="2553"/>
                </a:lnTo>
                <a:lnTo>
                  <a:pt x="372" y="2562"/>
                </a:lnTo>
                <a:lnTo>
                  <a:pt x="381" y="2568"/>
                </a:lnTo>
                <a:lnTo>
                  <a:pt x="389" y="2576"/>
                </a:lnTo>
                <a:lnTo>
                  <a:pt x="404" y="2585"/>
                </a:lnTo>
                <a:lnTo>
                  <a:pt x="404" y="2585"/>
                </a:lnTo>
                <a:lnTo>
                  <a:pt x="413" y="2588"/>
                </a:lnTo>
                <a:lnTo>
                  <a:pt x="421" y="2591"/>
                </a:lnTo>
                <a:lnTo>
                  <a:pt x="429" y="2593"/>
                </a:lnTo>
                <a:lnTo>
                  <a:pt x="438" y="2593"/>
                </a:lnTo>
                <a:lnTo>
                  <a:pt x="446" y="2593"/>
                </a:lnTo>
                <a:lnTo>
                  <a:pt x="455" y="2590"/>
                </a:lnTo>
                <a:lnTo>
                  <a:pt x="463" y="2588"/>
                </a:lnTo>
                <a:lnTo>
                  <a:pt x="472" y="2584"/>
                </a:lnTo>
                <a:lnTo>
                  <a:pt x="482" y="2577"/>
                </a:lnTo>
                <a:lnTo>
                  <a:pt x="489" y="2571"/>
                </a:lnTo>
                <a:lnTo>
                  <a:pt x="497" y="2562"/>
                </a:lnTo>
                <a:lnTo>
                  <a:pt x="506" y="2553"/>
                </a:lnTo>
                <a:lnTo>
                  <a:pt x="514" y="2542"/>
                </a:lnTo>
                <a:lnTo>
                  <a:pt x="522" y="2528"/>
                </a:lnTo>
                <a:lnTo>
                  <a:pt x="530" y="2514"/>
                </a:lnTo>
                <a:lnTo>
                  <a:pt x="537" y="2497"/>
                </a:lnTo>
                <a:lnTo>
                  <a:pt x="537" y="2497"/>
                </a:lnTo>
                <a:lnTo>
                  <a:pt x="550" y="2464"/>
                </a:lnTo>
                <a:lnTo>
                  <a:pt x="561" y="2432"/>
                </a:lnTo>
                <a:lnTo>
                  <a:pt x="570" y="2401"/>
                </a:lnTo>
                <a:lnTo>
                  <a:pt x="578" y="2373"/>
                </a:lnTo>
                <a:lnTo>
                  <a:pt x="588" y="2323"/>
                </a:lnTo>
                <a:lnTo>
                  <a:pt x="593" y="2284"/>
                </a:lnTo>
                <a:lnTo>
                  <a:pt x="593" y="2284"/>
                </a:lnTo>
                <a:lnTo>
                  <a:pt x="596" y="2249"/>
                </a:lnTo>
                <a:lnTo>
                  <a:pt x="598" y="2210"/>
                </a:lnTo>
                <a:lnTo>
                  <a:pt x="599" y="2165"/>
                </a:lnTo>
                <a:lnTo>
                  <a:pt x="688" y="2185"/>
                </a:lnTo>
                <a:lnTo>
                  <a:pt x="688" y="2185"/>
                </a:lnTo>
                <a:lnTo>
                  <a:pt x="691" y="2197"/>
                </a:lnTo>
                <a:lnTo>
                  <a:pt x="697" y="2227"/>
                </a:lnTo>
                <a:lnTo>
                  <a:pt x="702" y="2242"/>
                </a:lnTo>
                <a:lnTo>
                  <a:pt x="708" y="2256"/>
                </a:lnTo>
                <a:lnTo>
                  <a:pt x="712" y="2267"/>
                </a:lnTo>
                <a:lnTo>
                  <a:pt x="715" y="2270"/>
                </a:lnTo>
                <a:lnTo>
                  <a:pt x="719" y="2272"/>
                </a:lnTo>
                <a:lnTo>
                  <a:pt x="719" y="2272"/>
                </a:lnTo>
                <a:lnTo>
                  <a:pt x="723" y="2273"/>
                </a:lnTo>
                <a:lnTo>
                  <a:pt x="728" y="2272"/>
                </a:lnTo>
                <a:lnTo>
                  <a:pt x="734" y="2270"/>
                </a:lnTo>
                <a:lnTo>
                  <a:pt x="740" y="2269"/>
                </a:lnTo>
                <a:lnTo>
                  <a:pt x="745" y="2270"/>
                </a:lnTo>
                <a:lnTo>
                  <a:pt x="750" y="2272"/>
                </a:lnTo>
                <a:lnTo>
                  <a:pt x="750" y="2272"/>
                </a:lnTo>
                <a:lnTo>
                  <a:pt x="760" y="2278"/>
                </a:lnTo>
                <a:lnTo>
                  <a:pt x="768" y="2284"/>
                </a:lnTo>
                <a:lnTo>
                  <a:pt x="776" y="2287"/>
                </a:lnTo>
                <a:lnTo>
                  <a:pt x="781" y="2291"/>
                </a:lnTo>
                <a:lnTo>
                  <a:pt x="781" y="2291"/>
                </a:lnTo>
                <a:lnTo>
                  <a:pt x="793" y="2292"/>
                </a:lnTo>
                <a:lnTo>
                  <a:pt x="810" y="2292"/>
                </a:lnTo>
                <a:lnTo>
                  <a:pt x="832" y="2291"/>
                </a:lnTo>
                <a:lnTo>
                  <a:pt x="832" y="2291"/>
                </a:lnTo>
                <a:lnTo>
                  <a:pt x="832" y="2295"/>
                </a:lnTo>
                <a:lnTo>
                  <a:pt x="835" y="2308"/>
                </a:lnTo>
                <a:lnTo>
                  <a:pt x="839" y="2326"/>
                </a:lnTo>
                <a:lnTo>
                  <a:pt x="844" y="2335"/>
                </a:lnTo>
                <a:lnTo>
                  <a:pt x="849" y="2346"/>
                </a:lnTo>
                <a:lnTo>
                  <a:pt x="857" y="2357"/>
                </a:lnTo>
                <a:lnTo>
                  <a:pt x="864" y="2367"/>
                </a:lnTo>
                <a:lnTo>
                  <a:pt x="875" y="2376"/>
                </a:lnTo>
                <a:lnTo>
                  <a:pt x="887" y="2384"/>
                </a:lnTo>
                <a:lnTo>
                  <a:pt x="901" y="2390"/>
                </a:lnTo>
                <a:lnTo>
                  <a:pt x="917" y="2394"/>
                </a:lnTo>
                <a:lnTo>
                  <a:pt x="936" y="2398"/>
                </a:lnTo>
                <a:lnTo>
                  <a:pt x="957" y="2398"/>
                </a:lnTo>
                <a:lnTo>
                  <a:pt x="957" y="2398"/>
                </a:lnTo>
                <a:lnTo>
                  <a:pt x="968" y="2396"/>
                </a:lnTo>
                <a:lnTo>
                  <a:pt x="979" y="2393"/>
                </a:lnTo>
                <a:lnTo>
                  <a:pt x="988" y="2390"/>
                </a:lnTo>
                <a:lnTo>
                  <a:pt x="998" y="2384"/>
                </a:lnTo>
                <a:lnTo>
                  <a:pt x="1007" y="2377"/>
                </a:lnTo>
                <a:lnTo>
                  <a:pt x="1016" y="2371"/>
                </a:lnTo>
                <a:lnTo>
                  <a:pt x="1024" y="2362"/>
                </a:lnTo>
                <a:lnTo>
                  <a:pt x="1032" y="2353"/>
                </a:lnTo>
                <a:lnTo>
                  <a:pt x="1047" y="2331"/>
                </a:lnTo>
                <a:lnTo>
                  <a:pt x="1059" y="2306"/>
                </a:lnTo>
                <a:lnTo>
                  <a:pt x="1072" y="2278"/>
                </a:lnTo>
                <a:lnTo>
                  <a:pt x="1083" y="2247"/>
                </a:lnTo>
                <a:lnTo>
                  <a:pt x="1092" y="2215"/>
                </a:lnTo>
                <a:lnTo>
                  <a:pt x="1100" y="2180"/>
                </a:lnTo>
                <a:lnTo>
                  <a:pt x="1106" y="2145"/>
                </a:lnTo>
                <a:lnTo>
                  <a:pt x="1112" y="2109"/>
                </a:lnTo>
                <a:lnTo>
                  <a:pt x="1117" y="2073"/>
                </a:lnTo>
                <a:lnTo>
                  <a:pt x="1121" y="2036"/>
                </a:lnTo>
                <a:lnTo>
                  <a:pt x="1126" y="1965"/>
                </a:lnTo>
                <a:lnTo>
                  <a:pt x="1126" y="1965"/>
                </a:lnTo>
                <a:lnTo>
                  <a:pt x="1128" y="1932"/>
                </a:lnTo>
                <a:lnTo>
                  <a:pt x="1128" y="1900"/>
                </a:lnTo>
                <a:lnTo>
                  <a:pt x="1126" y="1869"/>
                </a:lnTo>
                <a:lnTo>
                  <a:pt x="1123" y="1841"/>
                </a:lnTo>
                <a:lnTo>
                  <a:pt x="1120" y="1814"/>
                </a:lnTo>
                <a:lnTo>
                  <a:pt x="1115" y="1790"/>
                </a:lnTo>
                <a:lnTo>
                  <a:pt x="1104" y="1746"/>
                </a:lnTo>
                <a:lnTo>
                  <a:pt x="1095" y="1712"/>
                </a:lnTo>
                <a:lnTo>
                  <a:pt x="1086" y="1686"/>
                </a:lnTo>
                <a:lnTo>
                  <a:pt x="1077" y="1666"/>
                </a:lnTo>
                <a:lnTo>
                  <a:pt x="1077" y="1666"/>
                </a:lnTo>
                <a:lnTo>
                  <a:pt x="1077" y="1661"/>
                </a:lnTo>
                <a:lnTo>
                  <a:pt x="1080" y="1650"/>
                </a:lnTo>
                <a:lnTo>
                  <a:pt x="1080" y="1636"/>
                </a:lnTo>
                <a:lnTo>
                  <a:pt x="1078" y="1628"/>
                </a:lnTo>
                <a:lnTo>
                  <a:pt x="1077" y="1621"/>
                </a:lnTo>
                <a:lnTo>
                  <a:pt x="1077" y="1621"/>
                </a:lnTo>
                <a:lnTo>
                  <a:pt x="1072" y="1613"/>
                </a:lnTo>
                <a:lnTo>
                  <a:pt x="1064" y="1603"/>
                </a:lnTo>
                <a:lnTo>
                  <a:pt x="1044" y="1585"/>
                </a:lnTo>
                <a:lnTo>
                  <a:pt x="1027" y="1568"/>
                </a:lnTo>
                <a:lnTo>
                  <a:pt x="1021" y="1562"/>
                </a:lnTo>
                <a:lnTo>
                  <a:pt x="1019" y="1558"/>
                </a:lnTo>
                <a:lnTo>
                  <a:pt x="1019" y="1558"/>
                </a:lnTo>
                <a:lnTo>
                  <a:pt x="1018" y="1552"/>
                </a:lnTo>
                <a:lnTo>
                  <a:pt x="1013" y="1540"/>
                </a:lnTo>
                <a:lnTo>
                  <a:pt x="996" y="1506"/>
                </a:lnTo>
                <a:lnTo>
                  <a:pt x="970" y="1458"/>
                </a:lnTo>
                <a:lnTo>
                  <a:pt x="970" y="1458"/>
                </a:lnTo>
                <a:lnTo>
                  <a:pt x="974" y="1453"/>
                </a:lnTo>
                <a:lnTo>
                  <a:pt x="984" y="1444"/>
                </a:lnTo>
                <a:lnTo>
                  <a:pt x="990" y="1439"/>
                </a:lnTo>
                <a:lnTo>
                  <a:pt x="996" y="1436"/>
                </a:lnTo>
                <a:lnTo>
                  <a:pt x="1002" y="1433"/>
                </a:lnTo>
                <a:lnTo>
                  <a:pt x="1007" y="1433"/>
                </a:lnTo>
                <a:lnTo>
                  <a:pt x="1007" y="1433"/>
                </a:lnTo>
                <a:lnTo>
                  <a:pt x="1015" y="1434"/>
                </a:lnTo>
                <a:lnTo>
                  <a:pt x="1025" y="1434"/>
                </a:lnTo>
                <a:lnTo>
                  <a:pt x="1056" y="1433"/>
                </a:lnTo>
                <a:lnTo>
                  <a:pt x="1108" y="1427"/>
                </a:lnTo>
                <a:lnTo>
                  <a:pt x="1108" y="1427"/>
                </a:lnTo>
                <a:lnTo>
                  <a:pt x="1111" y="1425"/>
                </a:lnTo>
                <a:lnTo>
                  <a:pt x="1115" y="1422"/>
                </a:lnTo>
                <a:lnTo>
                  <a:pt x="1126" y="1413"/>
                </a:lnTo>
                <a:lnTo>
                  <a:pt x="1139" y="1399"/>
                </a:lnTo>
                <a:lnTo>
                  <a:pt x="1152" y="1382"/>
                </a:lnTo>
                <a:lnTo>
                  <a:pt x="1179" y="1348"/>
                </a:lnTo>
                <a:lnTo>
                  <a:pt x="1188" y="1332"/>
                </a:lnTo>
                <a:lnTo>
                  <a:pt x="1196" y="1321"/>
                </a:lnTo>
                <a:lnTo>
                  <a:pt x="1196" y="1321"/>
                </a:lnTo>
                <a:lnTo>
                  <a:pt x="1222" y="1264"/>
                </a:lnTo>
                <a:lnTo>
                  <a:pt x="1239" y="1227"/>
                </a:lnTo>
                <a:lnTo>
                  <a:pt x="1239" y="1227"/>
                </a:lnTo>
                <a:lnTo>
                  <a:pt x="1227" y="1223"/>
                </a:lnTo>
                <a:lnTo>
                  <a:pt x="1200" y="1214"/>
                </a:lnTo>
                <a:lnTo>
                  <a:pt x="1185" y="1208"/>
                </a:lnTo>
                <a:lnTo>
                  <a:pt x="1173" y="1202"/>
                </a:lnTo>
                <a:lnTo>
                  <a:pt x="1166" y="1197"/>
                </a:lnTo>
                <a:lnTo>
                  <a:pt x="1162" y="1192"/>
                </a:lnTo>
                <a:lnTo>
                  <a:pt x="1159" y="1188"/>
                </a:lnTo>
                <a:lnTo>
                  <a:pt x="1157" y="1183"/>
                </a:lnTo>
                <a:lnTo>
                  <a:pt x="1157" y="1183"/>
                </a:lnTo>
                <a:lnTo>
                  <a:pt x="1151" y="1149"/>
                </a:lnTo>
                <a:lnTo>
                  <a:pt x="1149" y="1134"/>
                </a:lnTo>
                <a:lnTo>
                  <a:pt x="1151" y="1120"/>
                </a:lnTo>
                <a:lnTo>
                  <a:pt x="1151" y="1120"/>
                </a:lnTo>
                <a:lnTo>
                  <a:pt x="1152" y="1110"/>
                </a:lnTo>
                <a:lnTo>
                  <a:pt x="1152" y="1095"/>
                </a:lnTo>
                <a:lnTo>
                  <a:pt x="1154" y="1058"/>
                </a:lnTo>
                <a:lnTo>
                  <a:pt x="1156" y="1037"/>
                </a:lnTo>
                <a:lnTo>
                  <a:pt x="1159" y="1020"/>
                </a:lnTo>
                <a:lnTo>
                  <a:pt x="1160" y="1014"/>
                </a:lnTo>
                <a:lnTo>
                  <a:pt x="1163" y="1008"/>
                </a:lnTo>
                <a:lnTo>
                  <a:pt x="1166" y="1003"/>
                </a:lnTo>
                <a:lnTo>
                  <a:pt x="1170" y="1002"/>
                </a:lnTo>
                <a:lnTo>
                  <a:pt x="1170" y="1002"/>
                </a:lnTo>
                <a:lnTo>
                  <a:pt x="1174" y="999"/>
                </a:lnTo>
                <a:lnTo>
                  <a:pt x="1179" y="996"/>
                </a:lnTo>
                <a:lnTo>
                  <a:pt x="1187" y="986"/>
                </a:lnTo>
                <a:lnTo>
                  <a:pt x="1194" y="974"/>
                </a:lnTo>
                <a:lnTo>
                  <a:pt x="1200" y="960"/>
                </a:lnTo>
                <a:lnTo>
                  <a:pt x="1207" y="944"/>
                </a:lnTo>
                <a:lnTo>
                  <a:pt x="1210" y="930"/>
                </a:lnTo>
                <a:lnTo>
                  <a:pt x="1213" y="918"/>
                </a:lnTo>
                <a:lnTo>
                  <a:pt x="1214" y="907"/>
                </a:lnTo>
                <a:lnTo>
                  <a:pt x="1214" y="907"/>
                </a:lnTo>
                <a:lnTo>
                  <a:pt x="1211" y="876"/>
                </a:lnTo>
                <a:lnTo>
                  <a:pt x="1205" y="830"/>
                </a:lnTo>
                <a:lnTo>
                  <a:pt x="1196" y="769"/>
                </a:lnTo>
                <a:lnTo>
                  <a:pt x="1151" y="750"/>
                </a:lnTo>
                <a:lnTo>
                  <a:pt x="1089" y="695"/>
                </a:lnTo>
                <a:lnTo>
                  <a:pt x="1114" y="664"/>
                </a:lnTo>
                <a:lnTo>
                  <a:pt x="1114" y="664"/>
                </a:lnTo>
                <a:lnTo>
                  <a:pt x="920" y="451"/>
                </a:lnTo>
                <a:lnTo>
                  <a:pt x="920" y="451"/>
                </a:lnTo>
                <a:lnTo>
                  <a:pt x="844" y="388"/>
                </a:lnTo>
                <a:lnTo>
                  <a:pt x="719" y="344"/>
                </a:lnTo>
                <a:lnTo>
                  <a:pt x="712" y="319"/>
                </a:lnTo>
                <a:lnTo>
                  <a:pt x="743" y="295"/>
                </a:lnTo>
                <a:lnTo>
                  <a:pt x="750" y="175"/>
                </a:lnTo>
                <a:lnTo>
                  <a:pt x="750" y="175"/>
                </a:lnTo>
                <a:lnTo>
                  <a:pt x="768" y="164"/>
                </a:lnTo>
                <a:lnTo>
                  <a:pt x="779" y="155"/>
                </a:lnTo>
                <a:lnTo>
                  <a:pt x="782" y="152"/>
                </a:lnTo>
                <a:lnTo>
                  <a:pt x="782" y="150"/>
                </a:lnTo>
                <a:lnTo>
                  <a:pt x="781" y="150"/>
                </a:lnTo>
                <a:lnTo>
                  <a:pt x="781" y="150"/>
                </a:lnTo>
                <a:lnTo>
                  <a:pt x="757" y="133"/>
                </a:lnTo>
                <a:lnTo>
                  <a:pt x="742" y="119"/>
                </a:lnTo>
                <a:lnTo>
                  <a:pt x="736" y="113"/>
                </a:lnTo>
                <a:lnTo>
                  <a:pt x="731" y="107"/>
                </a:lnTo>
                <a:lnTo>
                  <a:pt x="731" y="107"/>
                </a:lnTo>
                <a:lnTo>
                  <a:pt x="723" y="88"/>
                </a:lnTo>
                <a:lnTo>
                  <a:pt x="712" y="63"/>
                </a:lnTo>
                <a:lnTo>
                  <a:pt x="702" y="39"/>
                </a:lnTo>
                <a:lnTo>
                  <a:pt x="695" y="28"/>
                </a:lnTo>
                <a:lnTo>
                  <a:pt x="688" y="18"/>
                </a:lnTo>
                <a:lnTo>
                  <a:pt x="688" y="18"/>
                </a:lnTo>
                <a:lnTo>
                  <a:pt x="683" y="15"/>
                </a:lnTo>
                <a:lnTo>
                  <a:pt x="675" y="12"/>
                </a:lnTo>
                <a:lnTo>
                  <a:pt x="660" y="6"/>
                </a:lnTo>
                <a:lnTo>
                  <a:pt x="640" y="3"/>
                </a:lnTo>
                <a:lnTo>
                  <a:pt x="616" y="0"/>
                </a:lnTo>
                <a:lnTo>
                  <a:pt x="595" y="0"/>
                </a:lnTo>
                <a:lnTo>
                  <a:pt x="573" y="0"/>
                </a:lnTo>
                <a:lnTo>
                  <a:pt x="556" y="3"/>
                </a:lnTo>
                <a:lnTo>
                  <a:pt x="543" y="6"/>
                </a:lnTo>
                <a:lnTo>
                  <a:pt x="543" y="6"/>
                </a:lnTo>
                <a:lnTo>
                  <a:pt x="517" y="15"/>
                </a:lnTo>
                <a:lnTo>
                  <a:pt x="483" y="29"/>
                </a:lnTo>
                <a:lnTo>
                  <a:pt x="466" y="37"/>
                </a:lnTo>
                <a:lnTo>
                  <a:pt x="451" y="46"/>
                </a:lnTo>
                <a:lnTo>
                  <a:pt x="438" y="57"/>
                </a:lnTo>
                <a:lnTo>
                  <a:pt x="433" y="63"/>
                </a:lnTo>
                <a:lnTo>
                  <a:pt x="430" y="68"/>
                </a:lnTo>
                <a:lnTo>
                  <a:pt x="430" y="68"/>
                </a:lnTo>
                <a:lnTo>
                  <a:pt x="426" y="80"/>
                </a:lnTo>
                <a:lnTo>
                  <a:pt x="423" y="91"/>
                </a:lnTo>
                <a:lnTo>
                  <a:pt x="421" y="102"/>
                </a:lnTo>
                <a:lnTo>
                  <a:pt x="421" y="113"/>
                </a:lnTo>
                <a:lnTo>
                  <a:pt x="421" y="129"/>
                </a:lnTo>
                <a:lnTo>
                  <a:pt x="424" y="138"/>
                </a:lnTo>
                <a:lnTo>
                  <a:pt x="424" y="138"/>
                </a:lnTo>
                <a:lnTo>
                  <a:pt x="437" y="170"/>
                </a:lnTo>
                <a:lnTo>
                  <a:pt x="444" y="192"/>
                </a:lnTo>
                <a:lnTo>
                  <a:pt x="449" y="206"/>
                </a:lnTo>
                <a:lnTo>
                  <a:pt x="449" y="206"/>
                </a:lnTo>
                <a:lnTo>
                  <a:pt x="449" y="215"/>
                </a:lnTo>
                <a:lnTo>
                  <a:pt x="452" y="225"/>
                </a:lnTo>
                <a:lnTo>
                  <a:pt x="455" y="237"/>
                </a:lnTo>
                <a:lnTo>
                  <a:pt x="468" y="250"/>
                </a:lnTo>
                <a:lnTo>
                  <a:pt x="443" y="276"/>
                </a:lnTo>
                <a:lnTo>
                  <a:pt x="468" y="282"/>
                </a:lnTo>
                <a:lnTo>
                  <a:pt x="468" y="282"/>
                </a:lnTo>
                <a:lnTo>
                  <a:pt x="464" y="288"/>
                </a:lnTo>
                <a:lnTo>
                  <a:pt x="461" y="295"/>
                </a:lnTo>
                <a:lnTo>
                  <a:pt x="455" y="301"/>
                </a:lnTo>
                <a:lnTo>
                  <a:pt x="430" y="313"/>
                </a:lnTo>
                <a:lnTo>
                  <a:pt x="430" y="313"/>
                </a:lnTo>
                <a:lnTo>
                  <a:pt x="441" y="315"/>
                </a:lnTo>
                <a:lnTo>
                  <a:pt x="451" y="315"/>
                </a:lnTo>
                <a:lnTo>
                  <a:pt x="461" y="313"/>
                </a:lnTo>
                <a:lnTo>
                  <a:pt x="461" y="313"/>
                </a:lnTo>
                <a:lnTo>
                  <a:pt x="492" y="301"/>
                </a:lnTo>
                <a:lnTo>
                  <a:pt x="486" y="326"/>
                </a:lnTo>
                <a:lnTo>
                  <a:pt x="486" y="326"/>
                </a:lnTo>
                <a:lnTo>
                  <a:pt x="474" y="329"/>
                </a:lnTo>
                <a:lnTo>
                  <a:pt x="447" y="338"/>
                </a:lnTo>
                <a:lnTo>
                  <a:pt x="432" y="344"/>
                </a:lnTo>
                <a:lnTo>
                  <a:pt x="420" y="350"/>
                </a:lnTo>
                <a:lnTo>
                  <a:pt x="409" y="357"/>
                </a:lnTo>
                <a:lnTo>
                  <a:pt x="406" y="360"/>
                </a:lnTo>
                <a:lnTo>
                  <a:pt x="404" y="363"/>
                </a:lnTo>
                <a:lnTo>
                  <a:pt x="404" y="363"/>
                </a:lnTo>
                <a:lnTo>
                  <a:pt x="402" y="372"/>
                </a:lnTo>
                <a:lnTo>
                  <a:pt x="399" y="378"/>
                </a:lnTo>
                <a:lnTo>
                  <a:pt x="396" y="381"/>
                </a:lnTo>
                <a:lnTo>
                  <a:pt x="392" y="386"/>
                </a:lnTo>
                <a:lnTo>
                  <a:pt x="385" y="391"/>
                </a:lnTo>
                <a:lnTo>
                  <a:pt x="378" y="395"/>
                </a:lnTo>
                <a:lnTo>
                  <a:pt x="367" y="400"/>
                </a:lnTo>
                <a:lnTo>
                  <a:pt x="367" y="400"/>
                </a:lnTo>
                <a:lnTo>
                  <a:pt x="344" y="411"/>
                </a:lnTo>
                <a:lnTo>
                  <a:pt x="319" y="426"/>
                </a:lnTo>
                <a:lnTo>
                  <a:pt x="294" y="443"/>
                </a:lnTo>
                <a:lnTo>
                  <a:pt x="283" y="453"/>
                </a:lnTo>
                <a:lnTo>
                  <a:pt x="272" y="464"/>
                </a:lnTo>
                <a:lnTo>
                  <a:pt x="272" y="464"/>
                </a:lnTo>
                <a:lnTo>
                  <a:pt x="268" y="470"/>
                </a:lnTo>
                <a:lnTo>
                  <a:pt x="260" y="481"/>
                </a:lnTo>
                <a:lnTo>
                  <a:pt x="243" y="512"/>
                </a:lnTo>
                <a:lnTo>
                  <a:pt x="223" y="549"/>
                </a:lnTo>
                <a:lnTo>
                  <a:pt x="201" y="592"/>
                </a:lnTo>
                <a:lnTo>
                  <a:pt x="134" y="726"/>
                </a:lnTo>
                <a:lnTo>
                  <a:pt x="134" y="726"/>
                </a:lnTo>
                <a:lnTo>
                  <a:pt x="120" y="760"/>
                </a:lnTo>
                <a:lnTo>
                  <a:pt x="107" y="802"/>
                </a:lnTo>
                <a:lnTo>
                  <a:pt x="100" y="823"/>
                </a:lnTo>
                <a:lnTo>
                  <a:pt x="94" y="844"/>
                </a:lnTo>
                <a:lnTo>
                  <a:pt x="93" y="862"/>
                </a:lnTo>
                <a:lnTo>
                  <a:pt x="91" y="876"/>
                </a:lnTo>
                <a:lnTo>
                  <a:pt x="91" y="876"/>
                </a:lnTo>
                <a:lnTo>
                  <a:pt x="93" y="887"/>
                </a:lnTo>
                <a:lnTo>
                  <a:pt x="96" y="898"/>
                </a:lnTo>
                <a:lnTo>
                  <a:pt x="100" y="907"/>
                </a:lnTo>
                <a:lnTo>
                  <a:pt x="105" y="915"/>
                </a:lnTo>
                <a:lnTo>
                  <a:pt x="114" y="926"/>
                </a:lnTo>
                <a:lnTo>
                  <a:pt x="122" y="932"/>
                </a:lnTo>
                <a:lnTo>
                  <a:pt x="122" y="932"/>
                </a:lnTo>
                <a:lnTo>
                  <a:pt x="131" y="937"/>
                </a:lnTo>
                <a:lnTo>
                  <a:pt x="144" y="943"/>
                </a:lnTo>
                <a:lnTo>
                  <a:pt x="156" y="946"/>
                </a:lnTo>
                <a:lnTo>
                  <a:pt x="162" y="946"/>
                </a:lnTo>
                <a:lnTo>
                  <a:pt x="167" y="944"/>
                </a:lnTo>
                <a:lnTo>
                  <a:pt x="167" y="944"/>
                </a:lnTo>
                <a:lnTo>
                  <a:pt x="173" y="943"/>
                </a:lnTo>
                <a:lnTo>
                  <a:pt x="184" y="940"/>
                </a:lnTo>
                <a:lnTo>
                  <a:pt x="212" y="933"/>
                </a:lnTo>
                <a:lnTo>
                  <a:pt x="248" y="926"/>
                </a:lnTo>
                <a:lnTo>
                  <a:pt x="286" y="913"/>
                </a:lnTo>
                <a:lnTo>
                  <a:pt x="280" y="1020"/>
                </a:lnTo>
                <a:lnTo>
                  <a:pt x="280" y="1020"/>
                </a:lnTo>
                <a:lnTo>
                  <a:pt x="169" y="1022"/>
                </a:lnTo>
                <a:lnTo>
                  <a:pt x="88" y="1022"/>
                </a:lnTo>
                <a:lnTo>
                  <a:pt x="41" y="1020"/>
                </a:lnTo>
                <a:lnTo>
                  <a:pt x="41" y="1020"/>
                </a:lnTo>
                <a:lnTo>
                  <a:pt x="32" y="1020"/>
                </a:lnTo>
                <a:lnTo>
                  <a:pt x="26" y="1022"/>
                </a:lnTo>
                <a:lnTo>
                  <a:pt x="21" y="1027"/>
                </a:lnTo>
                <a:lnTo>
                  <a:pt x="17" y="1031"/>
                </a:lnTo>
                <a:lnTo>
                  <a:pt x="10" y="1040"/>
                </a:lnTo>
                <a:lnTo>
                  <a:pt x="9" y="1045"/>
                </a:lnTo>
                <a:lnTo>
                  <a:pt x="9" y="1045"/>
                </a:lnTo>
                <a:lnTo>
                  <a:pt x="7" y="1050"/>
                </a:lnTo>
                <a:lnTo>
                  <a:pt x="3" y="1061"/>
                </a:lnTo>
                <a:lnTo>
                  <a:pt x="1" y="1067"/>
                </a:lnTo>
                <a:lnTo>
                  <a:pt x="0" y="1073"/>
                </a:lnTo>
                <a:lnTo>
                  <a:pt x="1" y="1079"/>
                </a:lnTo>
                <a:lnTo>
                  <a:pt x="3" y="1082"/>
                </a:lnTo>
                <a:lnTo>
                  <a:pt x="3" y="1082"/>
                </a:lnTo>
                <a:lnTo>
                  <a:pt x="7" y="1085"/>
                </a:lnTo>
                <a:lnTo>
                  <a:pt x="10" y="1090"/>
                </a:lnTo>
                <a:lnTo>
                  <a:pt x="14" y="1101"/>
                </a:lnTo>
                <a:lnTo>
                  <a:pt x="15" y="1113"/>
                </a:lnTo>
                <a:lnTo>
                  <a:pt x="15" y="1113"/>
                </a:lnTo>
                <a:close/>
                <a:moveTo>
                  <a:pt x="618" y="1583"/>
                </a:moveTo>
                <a:lnTo>
                  <a:pt x="618" y="1583"/>
                </a:lnTo>
                <a:lnTo>
                  <a:pt x="640" y="1588"/>
                </a:lnTo>
                <a:lnTo>
                  <a:pt x="664" y="1591"/>
                </a:lnTo>
                <a:lnTo>
                  <a:pt x="686" y="1591"/>
                </a:lnTo>
                <a:lnTo>
                  <a:pt x="694" y="1591"/>
                </a:lnTo>
                <a:lnTo>
                  <a:pt x="700" y="1590"/>
                </a:lnTo>
                <a:lnTo>
                  <a:pt x="700" y="1590"/>
                </a:lnTo>
                <a:lnTo>
                  <a:pt x="714" y="1586"/>
                </a:lnTo>
                <a:lnTo>
                  <a:pt x="737" y="1582"/>
                </a:lnTo>
                <a:lnTo>
                  <a:pt x="768" y="1577"/>
                </a:lnTo>
                <a:lnTo>
                  <a:pt x="768" y="1577"/>
                </a:lnTo>
                <a:lnTo>
                  <a:pt x="764" y="1590"/>
                </a:lnTo>
                <a:lnTo>
                  <a:pt x="760" y="1600"/>
                </a:lnTo>
                <a:lnTo>
                  <a:pt x="760" y="1605"/>
                </a:lnTo>
                <a:lnTo>
                  <a:pt x="762" y="1608"/>
                </a:lnTo>
                <a:lnTo>
                  <a:pt x="762" y="1608"/>
                </a:lnTo>
                <a:lnTo>
                  <a:pt x="765" y="1611"/>
                </a:lnTo>
                <a:lnTo>
                  <a:pt x="768" y="1613"/>
                </a:lnTo>
                <a:lnTo>
                  <a:pt x="774" y="1614"/>
                </a:lnTo>
                <a:lnTo>
                  <a:pt x="776" y="1614"/>
                </a:lnTo>
                <a:lnTo>
                  <a:pt x="777" y="1616"/>
                </a:lnTo>
                <a:lnTo>
                  <a:pt x="777" y="1617"/>
                </a:lnTo>
                <a:lnTo>
                  <a:pt x="774" y="1621"/>
                </a:lnTo>
                <a:lnTo>
                  <a:pt x="774" y="1621"/>
                </a:lnTo>
                <a:lnTo>
                  <a:pt x="770" y="1628"/>
                </a:lnTo>
                <a:lnTo>
                  <a:pt x="764" y="1636"/>
                </a:lnTo>
                <a:lnTo>
                  <a:pt x="762" y="1644"/>
                </a:lnTo>
                <a:lnTo>
                  <a:pt x="762" y="1648"/>
                </a:lnTo>
                <a:lnTo>
                  <a:pt x="762" y="1652"/>
                </a:lnTo>
                <a:lnTo>
                  <a:pt x="762" y="1652"/>
                </a:lnTo>
                <a:lnTo>
                  <a:pt x="774" y="1684"/>
                </a:lnTo>
                <a:lnTo>
                  <a:pt x="774" y="1684"/>
                </a:lnTo>
                <a:lnTo>
                  <a:pt x="764" y="1731"/>
                </a:lnTo>
                <a:lnTo>
                  <a:pt x="756" y="1773"/>
                </a:lnTo>
                <a:lnTo>
                  <a:pt x="750" y="1808"/>
                </a:lnTo>
                <a:lnTo>
                  <a:pt x="750" y="1808"/>
                </a:lnTo>
                <a:lnTo>
                  <a:pt x="746" y="1847"/>
                </a:lnTo>
                <a:lnTo>
                  <a:pt x="745" y="1890"/>
                </a:lnTo>
                <a:lnTo>
                  <a:pt x="743" y="1940"/>
                </a:lnTo>
                <a:lnTo>
                  <a:pt x="743" y="1940"/>
                </a:lnTo>
                <a:lnTo>
                  <a:pt x="754" y="1960"/>
                </a:lnTo>
                <a:lnTo>
                  <a:pt x="760" y="1973"/>
                </a:lnTo>
                <a:lnTo>
                  <a:pt x="762" y="1977"/>
                </a:lnTo>
                <a:lnTo>
                  <a:pt x="762" y="1977"/>
                </a:lnTo>
                <a:lnTo>
                  <a:pt x="762" y="1977"/>
                </a:lnTo>
                <a:lnTo>
                  <a:pt x="756" y="1979"/>
                </a:lnTo>
                <a:lnTo>
                  <a:pt x="742" y="1983"/>
                </a:lnTo>
                <a:lnTo>
                  <a:pt x="725" y="1990"/>
                </a:lnTo>
                <a:lnTo>
                  <a:pt x="700" y="1990"/>
                </a:lnTo>
                <a:lnTo>
                  <a:pt x="661" y="1977"/>
                </a:lnTo>
                <a:lnTo>
                  <a:pt x="661" y="1977"/>
                </a:lnTo>
                <a:lnTo>
                  <a:pt x="655" y="1890"/>
                </a:lnTo>
                <a:lnTo>
                  <a:pt x="655" y="1890"/>
                </a:lnTo>
                <a:lnTo>
                  <a:pt x="657" y="1861"/>
                </a:lnTo>
                <a:lnTo>
                  <a:pt x="657" y="1841"/>
                </a:lnTo>
                <a:lnTo>
                  <a:pt x="655" y="1827"/>
                </a:lnTo>
                <a:lnTo>
                  <a:pt x="655" y="1827"/>
                </a:lnTo>
                <a:lnTo>
                  <a:pt x="654" y="1810"/>
                </a:lnTo>
                <a:lnTo>
                  <a:pt x="649" y="1782"/>
                </a:lnTo>
                <a:lnTo>
                  <a:pt x="646" y="1754"/>
                </a:lnTo>
                <a:lnTo>
                  <a:pt x="643" y="1740"/>
                </a:lnTo>
                <a:lnTo>
                  <a:pt x="624" y="1703"/>
                </a:lnTo>
                <a:lnTo>
                  <a:pt x="624" y="1703"/>
                </a:lnTo>
                <a:lnTo>
                  <a:pt x="626" y="1695"/>
                </a:lnTo>
                <a:lnTo>
                  <a:pt x="626" y="1689"/>
                </a:lnTo>
                <a:lnTo>
                  <a:pt x="624" y="1684"/>
                </a:lnTo>
                <a:lnTo>
                  <a:pt x="624" y="1684"/>
                </a:lnTo>
                <a:lnTo>
                  <a:pt x="624" y="1681"/>
                </a:lnTo>
                <a:lnTo>
                  <a:pt x="624" y="1676"/>
                </a:lnTo>
                <a:lnTo>
                  <a:pt x="627" y="1666"/>
                </a:lnTo>
                <a:lnTo>
                  <a:pt x="630" y="1653"/>
                </a:lnTo>
                <a:lnTo>
                  <a:pt x="632" y="1645"/>
                </a:lnTo>
                <a:lnTo>
                  <a:pt x="630" y="1639"/>
                </a:lnTo>
                <a:lnTo>
                  <a:pt x="630" y="1639"/>
                </a:lnTo>
                <a:lnTo>
                  <a:pt x="629" y="1633"/>
                </a:lnTo>
                <a:lnTo>
                  <a:pt x="624" y="1624"/>
                </a:lnTo>
                <a:lnTo>
                  <a:pt x="615" y="1603"/>
                </a:lnTo>
                <a:lnTo>
                  <a:pt x="612" y="1594"/>
                </a:lnTo>
                <a:lnTo>
                  <a:pt x="610" y="1588"/>
                </a:lnTo>
                <a:lnTo>
                  <a:pt x="610" y="1585"/>
                </a:lnTo>
                <a:lnTo>
                  <a:pt x="612" y="1583"/>
                </a:lnTo>
                <a:lnTo>
                  <a:pt x="615" y="1583"/>
                </a:lnTo>
                <a:lnTo>
                  <a:pt x="618" y="1583"/>
                </a:lnTo>
                <a:lnTo>
                  <a:pt x="618" y="1583"/>
                </a:lnTo>
                <a:close/>
                <a:moveTo>
                  <a:pt x="869" y="657"/>
                </a:moveTo>
                <a:lnTo>
                  <a:pt x="869" y="657"/>
                </a:lnTo>
                <a:lnTo>
                  <a:pt x="926" y="726"/>
                </a:lnTo>
                <a:lnTo>
                  <a:pt x="926" y="726"/>
                </a:lnTo>
                <a:lnTo>
                  <a:pt x="948" y="757"/>
                </a:lnTo>
                <a:lnTo>
                  <a:pt x="960" y="772"/>
                </a:lnTo>
                <a:lnTo>
                  <a:pt x="970" y="781"/>
                </a:lnTo>
                <a:lnTo>
                  <a:pt x="970" y="781"/>
                </a:lnTo>
                <a:lnTo>
                  <a:pt x="973" y="785"/>
                </a:lnTo>
                <a:lnTo>
                  <a:pt x="977" y="785"/>
                </a:lnTo>
                <a:lnTo>
                  <a:pt x="985" y="785"/>
                </a:lnTo>
                <a:lnTo>
                  <a:pt x="994" y="781"/>
                </a:lnTo>
                <a:lnTo>
                  <a:pt x="1001" y="795"/>
                </a:lnTo>
                <a:lnTo>
                  <a:pt x="881" y="808"/>
                </a:lnTo>
                <a:lnTo>
                  <a:pt x="881" y="808"/>
                </a:lnTo>
                <a:lnTo>
                  <a:pt x="880" y="786"/>
                </a:lnTo>
                <a:lnTo>
                  <a:pt x="878" y="769"/>
                </a:lnTo>
                <a:lnTo>
                  <a:pt x="875" y="757"/>
                </a:lnTo>
                <a:lnTo>
                  <a:pt x="875" y="757"/>
                </a:lnTo>
                <a:lnTo>
                  <a:pt x="874" y="737"/>
                </a:lnTo>
                <a:lnTo>
                  <a:pt x="870" y="702"/>
                </a:lnTo>
                <a:lnTo>
                  <a:pt x="869" y="657"/>
                </a:lnTo>
                <a:lnTo>
                  <a:pt x="869" y="657"/>
                </a:lnTo>
                <a:close/>
                <a:moveTo>
                  <a:pt x="963" y="2016"/>
                </a:moveTo>
                <a:lnTo>
                  <a:pt x="1083" y="1977"/>
                </a:lnTo>
                <a:lnTo>
                  <a:pt x="1083" y="1977"/>
                </a:lnTo>
                <a:lnTo>
                  <a:pt x="1083" y="1988"/>
                </a:lnTo>
                <a:lnTo>
                  <a:pt x="1083" y="2021"/>
                </a:lnTo>
                <a:lnTo>
                  <a:pt x="1083" y="2044"/>
                </a:lnTo>
                <a:lnTo>
                  <a:pt x="1080" y="2072"/>
                </a:lnTo>
                <a:lnTo>
                  <a:pt x="1077" y="2104"/>
                </a:lnTo>
                <a:lnTo>
                  <a:pt x="1070" y="2140"/>
                </a:lnTo>
                <a:lnTo>
                  <a:pt x="1070" y="2140"/>
                </a:lnTo>
                <a:lnTo>
                  <a:pt x="1063" y="2179"/>
                </a:lnTo>
                <a:lnTo>
                  <a:pt x="1053" y="2216"/>
                </a:lnTo>
                <a:lnTo>
                  <a:pt x="1042" y="2252"/>
                </a:lnTo>
                <a:lnTo>
                  <a:pt x="1030" y="2284"/>
                </a:lnTo>
                <a:lnTo>
                  <a:pt x="1022" y="2298"/>
                </a:lnTo>
                <a:lnTo>
                  <a:pt x="1015" y="2312"/>
                </a:lnTo>
                <a:lnTo>
                  <a:pt x="1007" y="2323"/>
                </a:lnTo>
                <a:lnTo>
                  <a:pt x="999" y="2332"/>
                </a:lnTo>
                <a:lnTo>
                  <a:pt x="990" y="2340"/>
                </a:lnTo>
                <a:lnTo>
                  <a:pt x="980" y="2346"/>
                </a:lnTo>
                <a:lnTo>
                  <a:pt x="970" y="2349"/>
                </a:lnTo>
                <a:lnTo>
                  <a:pt x="959" y="2351"/>
                </a:lnTo>
                <a:lnTo>
                  <a:pt x="959" y="2351"/>
                </a:lnTo>
                <a:lnTo>
                  <a:pt x="951" y="2351"/>
                </a:lnTo>
                <a:lnTo>
                  <a:pt x="943" y="2348"/>
                </a:lnTo>
                <a:lnTo>
                  <a:pt x="937" y="2345"/>
                </a:lnTo>
                <a:lnTo>
                  <a:pt x="931" y="2340"/>
                </a:lnTo>
                <a:lnTo>
                  <a:pt x="918" y="2331"/>
                </a:lnTo>
                <a:lnTo>
                  <a:pt x="911" y="2318"/>
                </a:lnTo>
                <a:lnTo>
                  <a:pt x="903" y="2306"/>
                </a:lnTo>
                <a:lnTo>
                  <a:pt x="898" y="2295"/>
                </a:lnTo>
                <a:lnTo>
                  <a:pt x="894" y="2284"/>
                </a:lnTo>
                <a:lnTo>
                  <a:pt x="894" y="2284"/>
                </a:lnTo>
                <a:lnTo>
                  <a:pt x="928" y="2291"/>
                </a:lnTo>
                <a:lnTo>
                  <a:pt x="976" y="2297"/>
                </a:lnTo>
                <a:lnTo>
                  <a:pt x="976" y="2297"/>
                </a:lnTo>
                <a:lnTo>
                  <a:pt x="982" y="2297"/>
                </a:lnTo>
                <a:lnTo>
                  <a:pt x="987" y="2292"/>
                </a:lnTo>
                <a:lnTo>
                  <a:pt x="990" y="2286"/>
                </a:lnTo>
                <a:lnTo>
                  <a:pt x="993" y="2280"/>
                </a:lnTo>
                <a:lnTo>
                  <a:pt x="994" y="2264"/>
                </a:lnTo>
                <a:lnTo>
                  <a:pt x="994" y="2253"/>
                </a:lnTo>
                <a:lnTo>
                  <a:pt x="994" y="2253"/>
                </a:lnTo>
                <a:lnTo>
                  <a:pt x="988" y="2215"/>
                </a:lnTo>
                <a:lnTo>
                  <a:pt x="982" y="2190"/>
                </a:lnTo>
                <a:lnTo>
                  <a:pt x="979" y="2179"/>
                </a:lnTo>
                <a:lnTo>
                  <a:pt x="976" y="2171"/>
                </a:lnTo>
                <a:lnTo>
                  <a:pt x="976" y="2171"/>
                </a:lnTo>
                <a:lnTo>
                  <a:pt x="970" y="2157"/>
                </a:lnTo>
                <a:lnTo>
                  <a:pt x="962" y="2139"/>
                </a:lnTo>
                <a:lnTo>
                  <a:pt x="956" y="2121"/>
                </a:lnTo>
                <a:lnTo>
                  <a:pt x="951" y="2109"/>
                </a:lnTo>
                <a:lnTo>
                  <a:pt x="951" y="2109"/>
                </a:lnTo>
                <a:lnTo>
                  <a:pt x="949" y="2103"/>
                </a:lnTo>
                <a:lnTo>
                  <a:pt x="949" y="2090"/>
                </a:lnTo>
                <a:lnTo>
                  <a:pt x="954" y="2058"/>
                </a:lnTo>
                <a:lnTo>
                  <a:pt x="963" y="2016"/>
                </a:lnTo>
                <a:lnTo>
                  <a:pt x="963" y="2016"/>
                </a:lnTo>
                <a:close/>
                <a:moveTo>
                  <a:pt x="1052" y="1715"/>
                </a:moveTo>
                <a:lnTo>
                  <a:pt x="1052" y="1715"/>
                </a:lnTo>
                <a:lnTo>
                  <a:pt x="1056" y="1740"/>
                </a:lnTo>
                <a:lnTo>
                  <a:pt x="1061" y="1763"/>
                </a:lnTo>
                <a:lnTo>
                  <a:pt x="1064" y="1783"/>
                </a:lnTo>
                <a:lnTo>
                  <a:pt x="1064" y="1783"/>
                </a:lnTo>
                <a:lnTo>
                  <a:pt x="1064" y="1804"/>
                </a:lnTo>
                <a:lnTo>
                  <a:pt x="1063" y="1827"/>
                </a:lnTo>
                <a:lnTo>
                  <a:pt x="1061" y="1847"/>
                </a:lnTo>
                <a:lnTo>
                  <a:pt x="1058" y="1859"/>
                </a:lnTo>
                <a:lnTo>
                  <a:pt x="1058" y="1859"/>
                </a:lnTo>
                <a:lnTo>
                  <a:pt x="1053" y="1861"/>
                </a:lnTo>
                <a:lnTo>
                  <a:pt x="1042" y="1866"/>
                </a:lnTo>
                <a:lnTo>
                  <a:pt x="1015" y="1873"/>
                </a:lnTo>
                <a:lnTo>
                  <a:pt x="976" y="1884"/>
                </a:lnTo>
                <a:lnTo>
                  <a:pt x="976" y="1884"/>
                </a:lnTo>
                <a:lnTo>
                  <a:pt x="991" y="1841"/>
                </a:lnTo>
                <a:lnTo>
                  <a:pt x="1007" y="1790"/>
                </a:lnTo>
                <a:lnTo>
                  <a:pt x="1007" y="1790"/>
                </a:lnTo>
                <a:lnTo>
                  <a:pt x="1010" y="1783"/>
                </a:lnTo>
                <a:lnTo>
                  <a:pt x="1015" y="1774"/>
                </a:lnTo>
                <a:lnTo>
                  <a:pt x="1030" y="1749"/>
                </a:lnTo>
                <a:lnTo>
                  <a:pt x="1052" y="1715"/>
                </a:lnTo>
                <a:lnTo>
                  <a:pt x="1052" y="1715"/>
                </a:lnTo>
                <a:close/>
                <a:moveTo>
                  <a:pt x="330" y="2235"/>
                </a:moveTo>
                <a:lnTo>
                  <a:pt x="385" y="2235"/>
                </a:lnTo>
                <a:lnTo>
                  <a:pt x="385" y="2235"/>
                </a:lnTo>
                <a:lnTo>
                  <a:pt x="401" y="2232"/>
                </a:lnTo>
                <a:lnTo>
                  <a:pt x="415" y="2228"/>
                </a:lnTo>
                <a:lnTo>
                  <a:pt x="420" y="2225"/>
                </a:lnTo>
                <a:lnTo>
                  <a:pt x="424" y="2222"/>
                </a:lnTo>
                <a:lnTo>
                  <a:pt x="424" y="2222"/>
                </a:lnTo>
                <a:lnTo>
                  <a:pt x="429" y="2218"/>
                </a:lnTo>
                <a:lnTo>
                  <a:pt x="437" y="2213"/>
                </a:lnTo>
                <a:lnTo>
                  <a:pt x="458" y="2202"/>
                </a:lnTo>
                <a:lnTo>
                  <a:pt x="486" y="2191"/>
                </a:lnTo>
                <a:lnTo>
                  <a:pt x="486" y="2191"/>
                </a:lnTo>
                <a:lnTo>
                  <a:pt x="494" y="2222"/>
                </a:lnTo>
                <a:lnTo>
                  <a:pt x="500" y="2246"/>
                </a:lnTo>
                <a:lnTo>
                  <a:pt x="505" y="2260"/>
                </a:lnTo>
                <a:lnTo>
                  <a:pt x="505" y="2260"/>
                </a:lnTo>
                <a:lnTo>
                  <a:pt x="509" y="2266"/>
                </a:lnTo>
                <a:lnTo>
                  <a:pt x="516" y="2270"/>
                </a:lnTo>
                <a:lnTo>
                  <a:pt x="522" y="2273"/>
                </a:lnTo>
                <a:lnTo>
                  <a:pt x="523" y="2277"/>
                </a:lnTo>
                <a:lnTo>
                  <a:pt x="523" y="2278"/>
                </a:lnTo>
                <a:lnTo>
                  <a:pt x="523" y="2278"/>
                </a:lnTo>
                <a:lnTo>
                  <a:pt x="519" y="2325"/>
                </a:lnTo>
                <a:lnTo>
                  <a:pt x="511" y="2370"/>
                </a:lnTo>
                <a:lnTo>
                  <a:pt x="502" y="2419"/>
                </a:lnTo>
                <a:lnTo>
                  <a:pt x="495" y="2446"/>
                </a:lnTo>
                <a:lnTo>
                  <a:pt x="488" y="2469"/>
                </a:lnTo>
                <a:lnTo>
                  <a:pt x="480" y="2491"/>
                </a:lnTo>
                <a:lnTo>
                  <a:pt x="472" y="2509"/>
                </a:lnTo>
                <a:lnTo>
                  <a:pt x="463" y="2525"/>
                </a:lnTo>
                <a:lnTo>
                  <a:pt x="458" y="2531"/>
                </a:lnTo>
                <a:lnTo>
                  <a:pt x="452" y="2536"/>
                </a:lnTo>
                <a:lnTo>
                  <a:pt x="447" y="2540"/>
                </a:lnTo>
                <a:lnTo>
                  <a:pt x="441" y="2542"/>
                </a:lnTo>
                <a:lnTo>
                  <a:pt x="437" y="2542"/>
                </a:lnTo>
                <a:lnTo>
                  <a:pt x="430" y="2542"/>
                </a:lnTo>
                <a:lnTo>
                  <a:pt x="430" y="2542"/>
                </a:lnTo>
                <a:lnTo>
                  <a:pt x="424" y="2539"/>
                </a:lnTo>
                <a:lnTo>
                  <a:pt x="418" y="2534"/>
                </a:lnTo>
                <a:lnTo>
                  <a:pt x="412" y="2529"/>
                </a:lnTo>
                <a:lnTo>
                  <a:pt x="407" y="2522"/>
                </a:lnTo>
                <a:lnTo>
                  <a:pt x="396" y="2505"/>
                </a:lnTo>
                <a:lnTo>
                  <a:pt x="387" y="2484"/>
                </a:lnTo>
                <a:lnTo>
                  <a:pt x="378" y="2461"/>
                </a:lnTo>
                <a:lnTo>
                  <a:pt x="370" y="2435"/>
                </a:lnTo>
                <a:lnTo>
                  <a:pt x="362" y="2408"/>
                </a:lnTo>
                <a:lnTo>
                  <a:pt x="356" y="2380"/>
                </a:lnTo>
                <a:lnTo>
                  <a:pt x="344" y="2326"/>
                </a:lnTo>
                <a:lnTo>
                  <a:pt x="336" y="2280"/>
                </a:lnTo>
                <a:lnTo>
                  <a:pt x="330" y="2235"/>
                </a:lnTo>
                <a:lnTo>
                  <a:pt x="330" y="22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4"/>
          <p:cNvSpPr>
            <a:spLocks noEditPoints="1"/>
          </p:cNvSpPr>
          <p:nvPr/>
        </p:nvSpPr>
        <p:spPr bwMode="auto">
          <a:xfrm>
            <a:off x="4586797" y="4655283"/>
            <a:ext cx="551006" cy="1729064"/>
          </a:xfrm>
          <a:custGeom>
            <a:avLst/>
            <a:gdLst>
              <a:gd name="T0" fmla="*/ 73 w 824"/>
              <a:gd name="T1" fmla="*/ 492 h 2593"/>
              <a:gd name="T2" fmla="*/ 69 w 824"/>
              <a:gd name="T3" fmla="*/ 716 h 2593"/>
              <a:gd name="T4" fmla="*/ 99 w 824"/>
              <a:gd name="T5" fmla="*/ 749 h 2593"/>
              <a:gd name="T6" fmla="*/ 127 w 824"/>
              <a:gd name="T7" fmla="*/ 930 h 2593"/>
              <a:gd name="T8" fmla="*/ 159 w 824"/>
              <a:gd name="T9" fmla="*/ 1132 h 2593"/>
              <a:gd name="T10" fmla="*/ 3 w 824"/>
              <a:gd name="T11" fmla="*/ 1158 h 2593"/>
              <a:gd name="T12" fmla="*/ 12 w 824"/>
              <a:gd name="T13" fmla="*/ 1214 h 2593"/>
              <a:gd name="T14" fmla="*/ 176 w 824"/>
              <a:gd name="T15" fmla="*/ 1200 h 2593"/>
              <a:gd name="T16" fmla="*/ 193 w 824"/>
              <a:gd name="T17" fmla="*/ 1269 h 2593"/>
              <a:gd name="T18" fmla="*/ 220 w 824"/>
              <a:gd name="T19" fmla="*/ 1630 h 2593"/>
              <a:gd name="T20" fmla="*/ 197 w 824"/>
              <a:gd name="T21" fmla="*/ 1683 h 2593"/>
              <a:gd name="T22" fmla="*/ 198 w 824"/>
              <a:gd name="T23" fmla="*/ 1799 h 2593"/>
              <a:gd name="T24" fmla="*/ 218 w 824"/>
              <a:gd name="T25" fmla="*/ 2001 h 2593"/>
              <a:gd name="T26" fmla="*/ 220 w 824"/>
              <a:gd name="T27" fmla="*/ 2112 h 2593"/>
              <a:gd name="T28" fmla="*/ 237 w 824"/>
              <a:gd name="T29" fmla="*/ 2156 h 2593"/>
              <a:gd name="T30" fmla="*/ 218 w 824"/>
              <a:gd name="T31" fmla="*/ 2272 h 2593"/>
              <a:gd name="T32" fmla="*/ 183 w 824"/>
              <a:gd name="T33" fmla="*/ 2339 h 2593"/>
              <a:gd name="T34" fmla="*/ 254 w 824"/>
              <a:gd name="T35" fmla="*/ 2384 h 2593"/>
              <a:gd name="T36" fmla="*/ 336 w 824"/>
              <a:gd name="T37" fmla="*/ 2396 h 2593"/>
              <a:gd name="T38" fmla="*/ 379 w 824"/>
              <a:gd name="T39" fmla="*/ 2346 h 2593"/>
              <a:gd name="T40" fmla="*/ 423 w 824"/>
              <a:gd name="T41" fmla="*/ 2402 h 2593"/>
              <a:gd name="T42" fmla="*/ 458 w 824"/>
              <a:gd name="T43" fmla="*/ 2582 h 2593"/>
              <a:gd name="T44" fmla="*/ 486 w 824"/>
              <a:gd name="T45" fmla="*/ 2582 h 2593"/>
              <a:gd name="T46" fmla="*/ 506 w 824"/>
              <a:gd name="T47" fmla="*/ 2489 h 2593"/>
              <a:gd name="T48" fmla="*/ 542 w 824"/>
              <a:gd name="T49" fmla="*/ 2467 h 2593"/>
              <a:gd name="T50" fmla="*/ 556 w 824"/>
              <a:gd name="T51" fmla="*/ 2325 h 2593"/>
              <a:gd name="T52" fmla="*/ 604 w 824"/>
              <a:gd name="T53" fmla="*/ 2146 h 2593"/>
              <a:gd name="T54" fmla="*/ 660 w 824"/>
              <a:gd name="T55" fmla="*/ 2089 h 2593"/>
              <a:gd name="T56" fmla="*/ 604 w 824"/>
              <a:gd name="T57" fmla="*/ 2019 h 2593"/>
              <a:gd name="T58" fmla="*/ 637 w 824"/>
              <a:gd name="T59" fmla="*/ 1949 h 2593"/>
              <a:gd name="T60" fmla="*/ 610 w 824"/>
              <a:gd name="T61" fmla="*/ 1838 h 2593"/>
              <a:gd name="T62" fmla="*/ 754 w 824"/>
              <a:gd name="T63" fmla="*/ 1813 h 2593"/>
              <a:gd name="T64" fmla="*/ 664 w 824"/>
              <a:gd name="T65" fmla="*/ 1597 h 2593"/>
              <a:gd name="T66" fmla="*/ 719 w 824"/>
              <a:gd name="T67" fmla="*/ 1562 h 2593"/>
              <a:gd name="T68" fmla="*/ 646 w 824"/>
              <a:gd name="T69" fmla="*/ 1380 h 2593"/>
              <a:gd name="T70" fmla="*/ 644 w 824"/>
              <a:gd name="T71" fmla="*/ 1177 h 2593"/>
              <a:gd name="T72" fmla="*/ 697 w 824"/>
              <a:gd name="T73" fmla="*/ 1146 h 2593"/>
              <a:gd name="T74" fmla="*/ 802 w 824"/>
              <a:gd name="T75" fmla="*/ 1138 h 2593"/>
              <a:gd name="T76" fmla="*/ 815 w 824"/>
              <a:gd name="T77" fmla="*/ 1107 h 2593"/>
              <a:gd name="T78" fmla="*/ 753 w 824"/>
              <a:gd name="T79" fmla="*/ 870 h 2593"/>
              <a:gd name="T80" fmla="*/ 759 w 824"/>
              <a:gd name="T81" fmla="*/ 650 h 2593"/>
              <a:gd name="T82" fmla="*/ 725 w 824"/>
              <a:gd name="T83" fmla="*/ 416 h 2593"/>
              <a:gd name="T84" fmla="*/ 671 w 824"/>
              <a:gd name="T85" fmla="*/ 353 h 2593"/>
              <a:gd name="T86" fmla="*/ 593 w 824"/>
              <a:gd name="T87" fmla="*/ 340 h 2593"/>
              <a:gd name="T88" fmla="*/ 572 w 824"/>
              <a:gd name="T89" fmla="*/ 329 h 2593"/>
              <a:gd name="T90" fmla="*/ 508 w 824"/>
              <a:gd name="T91" fmla="*/ 254 h 2593"/>
              <a:gd name="T92" fmla="*/ 528 w 824"/>
              <a:gd name="T93" fmla="*/ 197 h 2593"/>
              <a:gd name="T94" fmla="*/ 525 w 824"/>
              <a:gd name="T95" fmla="*/ 113 h 2593"/>
              <a:gd name="T96" fmla="*/ 508 w 824"/>
              <a:gd name="T97" fmla="*/ 54 h 2593"/>
              <a:gd name="T98" fmla="*/ 396 w 824"/>
              <a:gd name="T99" fmla="*/ 0 h 2593"/>
              <a:gd name="T100" fmla="*/ 280 w 824"/>
              <a:gd name="T101" fmla="*/ 71 h 2593"/>
              <a:gd name="T102" fmla="*/ 251 w 824"/>
              <a:gd name="T103" fmla="*/ 118 h 2593"/>
              <a:gd name="T104" fmla="*/ 263 w 824"/>
              <a:gd name="T105" fmla="*/ 191 h 2593"/>
              <a:gd name="T106" fmla="*/ 280 w 824"/>
              <a:gd name="T107" fmla="*/ 246 h 2593"/>
              <a:gd name="T108" fmla="*/ 375 w 824"/>
              <a:gd name="T109" fmla="*/ 1565 h 2593"/>
              <a:gd name="T110" fmla="*/ 379 w 824"/>
              <a:gd name="T111" fmla="*/ 1740 h 2593"/>
              <a:gd name="T112" fmla="*/ 386 w 824"/>
              <a:gd name="T113" fmla="*/ 2025 h 2593"/>
              <a:gd name="T114" fmla="*/ 350 w 824"/>
              <a:gd name="T115" fmla="*/ 2075 h 2593"/>
              <a:gd name="T116" fmla="*/ 341 w 824"/>
              <a:gd name="T117" fmla="*/ 2002 h 2593"/>
              <a:gd name="T118" fmla="*/ 336 w 824"/>
              <a:gd name="T119" fmla="*/ 1794 h 2593"/>
              <a:gd name="T120" fmla="*/ 344 w 824"/>
              <a:gd name="T121" fmla="*/ 1684 h 2593"/>
              <a:gd name="T122" fmla="*/ 330 w 824"/>
              <a:gd name="T123" fmla="*/ 1543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24" h="2593">
                <a:moveTo>
                  <a:pt x="302" y="301"/>
                </a:moveTo>
                <a:lnTo>
                  <a:pt x="297" y="329"/>
                </a:lnTo>
                <a:lnTo>
                  <a:pt x="269" y="329"/>
                </a:lnTo>
                <a:lnTo>
                  <a:pt x="198" y="366"/>
                </a:lnTo>
                <a:lnTo>
                  <a:pt x="138" y="422"/>
                </a:lnTo>
                <a:lnTo>
                  <a:pt x="73" y="492"/>
                </a:lnTo>
                <a:lnTo>
                  <a:pt x="73" y="492"/>
                </a:lnTo>
                <a:lnTo>
                  <a:pt x="66" y="575"/>
                </a:lnTo>
                <a:lnTo>
                  <a:pt x="63" y="640"/>
                </a:lnTo>
                <a:lnTo>
                  <a:pt x="62" y="688"/>
                </a:lnTo>
                <a:lnTo>
                  <a:pt x="62" y="688"/>
                </a:lnTo>
                <a:lnTo>
                  <a:pt x="62" y="702"/>
                </a:lnTo>
                <a:lnTo>
                  <a:pt x="65" y="710"/>
                </a:lnTo>
                <a:lnTo>
                  <a:pt x="69" y="716"/>
                </a:lnTo>
                <a:lnTo>
                  <a:pt x="74" y="718"/>
                </a:lnTo>
                <a:lnTo>
                  <a:pt x="80" y="718"/>
                </a:lnTo>
                <a:lnTo>
                  <a:pt x="85" y="718"/>
                </a:lnTo>
                <a:lnTo>
                  <a:pt x="88" y="716"/>
                </a:lnTo>
                <a:lnTo>
                  <a:pt x="88" y="716"/>
                </a:lnTo>
                <a:lnTo>
                  <a:pt x="93" y="727"/>
                </a:lnTo>
                <a:lnTo>
                  <a:pt x="99" y="749"/>
                </a:lnTo>
                <a:lnTo>
                  <a:pt x="99" y="749"/>
                </a:lnTo>
                <a:lnTo>
                  <a:pt x="113" y="788"/>
                </a:lnTo>
                <a:lnTo>
                  <a:pt x="122" y="816"/>
                </a:lnTo>
                <a:lnTo>
                  <a:pt x="122" y="816"/>
                </a:lnTo>
                <a:lnTo>
                  <a:pt x="124" y="865"/>
                </a:lnTo>
                <a:lnTo>
                  <a:pt x="127" y="930"/>
                </a:lnTo>
                <a:lnTo>
                  <a:pt x="127" y="930"/>
                </a:lnTo>
                <a:lnTo>
                  <a:pt x="125" y="982"/>
                </a:lnTo>
                <a:lnTo>
                  <a:pt x="125" y="1008"/>
                </a:lnTo>
                <a:lnTo>
                  <a:pt x="127" y="1023"/>
                </a:lnTo>
                <a:lnTo>
                  <a:pt x="127" y="1023"/>
                </a:lnTo>
                <a:lnTo>
                  <a:pt x="148" y="1078"/>
                </a:lnTo>
                <a:lnTo>
                  <a:pt x="159" y="1132"/>
                </a:lnTo>
                <a:lnTo>
                  <a:pt x="159" y="1132"/>
                </a:lnTo>
                <a:lnTo>
                  <a:pt x="88" y="1140"/>
                </a:lnTo>
                <a:lnTo>
                  <a:pt x="35" y="1148"/>
                </a:lnTo>
                <a:lnTo>
                  <a:pt x="17" y="1151"/>
                </a:lnTo>
                <a:lnTo>
                  <a:pt x="6" y="1154"/>
                </a:lnTo>
                <a:lnTo>
                  <a:pt x="6" y="1154"/>
                </a:lnTo>
                <a:lnTo>
                  <a:pt x="4" y="1157"/>
                </a:lnTo>
                <a:lnTo>
                  <a:pt x="3" y="1158"/>
                </a:lnTo>
                <a:lnTo>
                  <a:pt x="0" y="1166"/>
                </a:lnTo>
                <a:lnTo>
                  <a:pt x="0" y="1175"/>
                </a:lnTo>
                <a:lnTo>
                  <a:pt x="1" y="1185"/>
                </a:lnTo>
                <a:lnTo>
                  <a:pt x="3" y="1196"/>
                </a:lnTo>
                <a:lnTo>
                  <a:pt x="6" y="1203"/>
                </a:lnTo>
                <a:lnTo>
                  <a:pt x="9" y="1211"/>
                </a:lnTo>
                <a:lnTo>
                  <a:pt x="12" y="1214"/>
                </a:lnTo>
                <a:lnTo>
                  <a:pt x="12" y="1214"/>
                </a:lnTo>
                <a:lnTo>
                  <a:pt x="21" y="1214"/>
                </a:lnTo>
                <a:lnTo>
                  <a:pt x="40" y="1213"/>
                </a:lnTo>
                <a:lnTo>
                  <a:pt x="94" y="1205"/>
                </a:lnTo>
                <a:lnTo>
                  <a:pt x="170" y="1193"/>
                </a:lnTo>
                <a:lnTo>
                  <a:pt x="170" y="1193"/>
                </a:lnTo>
                <a:lnTo>
                  <a:pt x="176" y="1200"/>
                </a:lnTo>
                <a:lnTo>
                  <a:pt x="183" y="1205"/>
                </a:lnTo>
                <a:lnTo>
                  <a:pt x="187" y="1210"/>
                </a:lnTo>
                <a:lnTo>
                  <a:pt x="187" y="1210"/>
                </a:lnTo>
                <a:lnTo>
                  <a:pt x="189" y="1213"/>
                </a:lnTo>
                <a:lnTo>
                  <a:pt x="190" y="1219"/>
                </a:lnTo>
                <a:lnTo>
                  <a:pt x="192" y="1241"/>
                </a:lnTo>
                <a:lnTo>
                  <a:pt x="193" y="1269"/>
                </a:lnTo>
                <a:lnTo>
                  <a:pt x="187" y="1307"/>
                </a:lnTo>
                <a:lnTo>
                  <a:pt x="187" y="1307"/>
                </a:lnTo>
                <a:lnTo>
                  <a:pt x="198" y="1493"/>
                </a:lnTo>
                <a:lnTo>
                  <a:pt x="198" y="1493"/>
                </a:lnTo>
                <a:lnTo>
                  <a:pt x="203" y="1534"/>
                </a:lnTo>
                <a:lnTo>
                  <a:pt x="210" y="1579"/>
                </a:lnTo>
                <a:lnTo>
                  <a:pt x="220" y="1630"/>
                </a:lnTo>
                <a:lnTo>
                  <a:pt x="220" y="1630"/>
                </a:lnTo>
                <a:lnTo>
                  <a:pt x="212" y="1642"/>
                </a:lnTo>
                <a:lnTo>
                  <a:pt x="204" y="1656"/>
                </a:lnTo>
                <a:lnTo>
                  <a:pt x="201" y="1666"/>
                </a:lnTo>
                <a:lnTo>
                  <a:pt x="198" y="1673"/>
                </a:lnTo>
                <a:lnTo>
                  <a:pt x="198" y="1673"/>
                </a:lnTo>
                <a:lnTo>
                  <a:pt x="197" y="1683"/>
                </a:lnTo>
                <a:lnTo>
                  <a:pt x="197" y="1690"/>
                </a:lnTo>
                <a:lnTo>
                  <a:pt x="200" y="1703"/>
                </a:lnTo>
                <a:lnTo>
                  <a:pt x="203" y="1709"/>
                </a:lnTo>
                <a:lnTo>
                  <a:pt x="204" y="1712"/>
                </a:lnTo>
                <a:lnTo>
                  <a:pt x="204" y="1712"/>
                </a:lnTo>
                <a:lnTo>
                  <a:pt x="201" y="1738"/>
                </a:lnTo>
                <a:lnTo>
                  <a:pt x="198" y="1799"/>
                </a:lnTo>
                <a:lnTo>
                  <a:pt x="197" y="1870"/>
                </a:lnTo>
                <a:lnTo>
                  <a:pt x="197" y="1901"/>
                </a:lnTo>
                <a:lnTo>
                  <a:pt x="198" y="1926"/>
                </a:lnTo>
                <a:lnTo>
                  <a:pt x="198" y="1926"/>
                </a:lnTo>
                <a:lnTo>
                  <a:pt x="203" y="1945"/>
                </a:lnTo>
                <a:lnTo>
                  <a:pt x="207" y="1965"/>
                </a:lnTo>
                <a:lnTo>
                  <a:pt x="218" y="2001"/>
                </a:lnTo>
                <a:lnTo>
                  <a:pt x="228" y="2030"/>
                </a:lnTo>
                <a:lnTo>
                  <a:pt x="231" y="2039"/>
                </a:lnTo>
                <a:lnTo>
                  <a:pt x="231" y="2046"/>
                </a:lnTo>
                <a:lnTo>
                  <a:pt x="231" y="2046"/>
                </a:lnTo>
                <a:lnTo>
                  <a:pt x="231" y="2056"/>
                </a:lnTo>
                <a:lnTo>
                  <a:pt x="228" y="2072"/>
                </a:lnTo>
                <a:lnTo>
                  <a:pt x="220" y="2112"/>
                </a:lnTo>
                <a:lnTo>
                  <a:pt x="220" y="2112"/>
                </a:lnTo>
                <a:lnTo>
                  <a:pt x="220" y="2122"/>
                </a:lnTo>
                <a:lnTo>
                  <a:pt x="221" y="2129"/>
                </a:lnTo>
                <a:lnTo>
                  <a:pt x="223" y="2137"/>
                </a:lnTo>
                <a:lnTo>
                  <a:pt x="226" y="2143"/>
                </a:lnTo>
                <a:lnTo>
                  <a:pt x="234" y="2153"/>
                </a:lnTo>
                <a:lnTo>
                  <a:pt x="237" y="2156"/>
                </a:lnTo>
                <a:lnTo>
                  <a:pt x="254" y="2188"/>
                </a:lnTo>
                <a:lnTo>
                  <a:pt x="254" y="2188"/>
                </a:lnTo>
                <a:lnTo>
                  <a:pt x="240" y="2219"/>
                </a:lnTo>
                <a:lnTo>
                  <a:pt x="226" y="2260"/>
                </a:lnTo>
                <a:lnTo>
                  <a:pt x="226" y="2260"/>
                </a:lnTo>
                <a:lnTo>
                  <a:pt x="223" y="2264"/>
                </a:lnTo>
                <a:lnTo>
                  <a:pt x="218" y="2272"/>
                </a:lnTo>
                <a:lnTo>
                  <a:pt x="204" y="2292"/>
                </a:lnTo>
                <a:lnTo>
                  <a:pt x="190" y="2312"/>
                </a:lnTo>
                <a:lnTo>
                  <a:pt x="186" y="2322"/>
                </a:lnTo>
                <a:lnTo>
                  <a:pt x="183" y="2331"/>
                </a:lnTo>
                <a:lnTo>
                  <a:pt x="183" y="2331"/>
                </a:lnTo>
                <a:lnTo>
                  <a:pt x="181" y="2334"/>
                </a:lnTo>
                <a:lnTo>
                  <a:pt x="183" y="2339"/>
                </a:lnTo>
                <a:lnTo>
                  <a:pt x="189" y="2346"/>
                </a:lnTo>
                <a:lnTo>
                  <a:pt x="198" y="2354"/>
                </a:lnTo>
                <a:lnTo>
                  <a:pt x="210" y="2362"/>
                </a:lnTo>
                <a:lnTo>
                  <a:pt x="232" y="2374"/>
                </a:lnTo>
                <a:lnTo>
                  <a:pt x="243" y="2379"/>
                </a:lnTo>
                <a:lnTo>
                  <a:pt x="243" y="2379"/>
                </a:lnTo>
                <a:lnTo>
                  <a:pt x="254" y="2384"/>
                </a:lnTo>
                <a:lnTo>
                  <a:pt x="280" y="2391"/>
                </a:lnTo>
                <a:lnTo>
                  <a:pt x="296" y="2396"/>
                </a:lnTo>
                <a:lnTo>
                  <a:pt x="311" y="2398"/>
                </a:lnTo>
                <a:lnTo>
                  <a:pt x="325" y="2399"/>
                </a:lnTo>
                <a:lnTo>
                  <a:pt x="331" y="2398"/>
                </a:lnTo>
                <a:lnTo>
                  <a:pt x="336" y="2396"/>
                </a:lnTo>
                <a:lnTo>
                  <a:pt x="336" y="2396"/>
                </a:lnTo>
                <a:lnTo>
                  <a:pt x="351" y="2387"/>
                </a:lnTo>
                <a:lnTo>
                  <a:pt x="365" y="2374"/>
                </a:lnTo>
                <a:lnTo>
                  <a:pt x="372" y="2368"/>
                </a:lnTo>
                <a:lnTo>
                  <a:pt x="376" y="2360"/>
                </a:lnTo>
                <a:lnTo>
                  <a:pt x="378" y="2354"/>
                </a:lnTo>
                <a:lnTo>
                  <a:pt x="379" y="2346"/>
                </a:lnTo>
                <a:lnTo>
                  <a:pt x="379" y="2346"/>
                </a:lnTo>
                <a:lnTo>
                  <a:pt x="376" y="2280"/>
                </a:lnTo>
                <a:lnTo>
                  <a:pt x="375" y="2227"/>
                </a:lnTo>
                <a:lnTo>
                  <a:pt x="396" y="2193"/>
                </a:lnTo>
                <a:lnTo>
                  <a:pt x="396" y="2193"/>
                </a:lnTo>
                <a:lnTo>
                  <a:pt x="406" y="2272"/>
                </a:lnTo>
                <a:lnTo>
                  <a:pt x="415" y="2340"/>
                </a:lnTo>
                <a:lnTo>
                  <a:pt x="423" y="2402"/>
                </a:lnTo>
                <a:lnTo>
                  <a:pt x="423" y="2402"/>
                </a:lnTo>
                <a:lnTo>
                  <a:pt x="432" y="2461"/>
                </a:lnTo>
                <a:lnTo>
                  <a:pt x="435" y="2492"/>
                </a:lnTo>
                <a:lnTo>
                  <a:pt x="441" y="2523"/>
                </a:lnTo>
                <a:lnTo>
                  <a:pt x="446" y="2551"/>
                </a:lnTo>
                <a:lnTo>
                  <a:pt x="454" y="2574"/>
                </a:lnTo>
                <a:lnTo>
                  <a:pt x="458" y="2582"/>
                </a:lnTo>
                <a:lnTo>
                  <a:pt x="463" y="2588"/>
                </a:lnTo>
                <a:lnTo>
                  <a:pt x="468" y="2591"/>
                </a:lnTo>
                <a:lnTo>
                  <a:pt x="472" y="2593"/>
                </a:lnTo>
                <a:lnTo>
                  <a:pt x="472" y="2593"/>
                </a:lnTo>
                <a:lnTo>
                  <a:pt x="479" y="2591"/>
                </a:lnTo>
                <a:lnTo>
                  <a:pt x="483" y="2588"/>
                </a:lnTo>
                <a:lnTo>
                  <a:pt x="486" y="2582"/>
                </a:lnTo>
                <a:lnTo>
                  <a:pt x="491" y="2576"/>
                </a:lnTo>
                <a:lnTo>
                  <a:pt x="497" y="2559"/>
                </a:lnTo>
                <a:lnTo>
                  <a:pt x="500" y="2540"/>
                </a:lnTo>
                <a:lnTo>
                  <a:pt x="503" y="2522"/>
                </a:lnTo>
                <a:lnTo>
                  <a:pt x="505" y="2505"/>
                </a:lnTo>
                <a:lnTo>
                  <a:pt x="506" y="2489"/>
                </a:lnTo>
                <a:lnTo>
                  <a:pt x="506" y="2489"/>
                </a:lnTo>
                <a:lnTo>
                  <a:pt x="511" y="2491"/>
                </a:lnTo>
                <a:lnTo>
                  <a:pt x="519" y="2491"/>
                </a:lnTo>
                <a:lnTo>
                  <a:pt x="528" y="2489"/>
                </a:lnTo>
                <a:lnTo>
                  <a:pt x="528" y="2489"/>
                </a:lnTo>
                <a:lnTo>
                  <a:pt x="533" y="2484"/>
                </a:lnTo>
                <a:lnTo>
                  <a:pt x="537" y="2478"/>
                </a:lnTo>
                <a:lnTo>
                  <a:pt x="542" y="2467"/>
                </a:lnTo>
                <a:lnTo>
                  <a:pt x="545" y="2452"/>
                </a:lnTo>
                <a:lnTo>
                  <a:pt x="548" y="2433"/>
                </a:lnTo>
                <a:lnTo>
                  <a:pt x="551" y="2412"/>
                </a:lnTo>
                <a:lnTo>
                  <a:pt x="554" y="2387"/>
                </a:lnTo>
                <a:lnTo>
                  <a:pt x="554" y="2357"/>
                </a:lnTo>
                <a:lnTo>
                  <a:pt x="554" y="2357"/>
                </a:lnTo>
                <a:lnTo>
                  <a:pt x="556" y="2325"/>
                </a:lnTo>
                <a:lnTo>
                  <a:pt x="554" y="2287"/>
                </a:lnTo>
                <a:lnTo>
                  <a:pt x="551" y="2215"/>
                </a:lnTo>
                <a:lnTo>
                  <a:pt x="544" y="2134"/>
                </a:lnTo>
                <a:lnTo>
                  <a:pt x="567" y="2123"/>
                </a:lnTo>
                <a:lnTo>
                  <a:pt x="593" y="2156"/>
                </a:lnTo>
                <a:lnTo>
                  <a:pt x="593" y="2156"/>
                </a:lnTo>
                <a:lnTo>
                  <a:pt x="604" y="2146"/>
                </a:lnTo>
                <a:lnTo>
                  <a:pt x="627" y="2128"/>
                </a:lnTo>
                <a:lnTo>
                  <a:pt x="640" y="2117"/>
                </a:lnTo>
                <a:lnTo>
                  <a:pt x="651" y="2106"/>
                </a:lnTo>
                <a:lnTo>
                  <a:pt x="657" y="2097"/>
                </a:lnTo>
                <a:lnTo>
                  <a:pt x="660" y="2092"/>
                </a:lnTo>
                <a:lnTo>
                  <a:pt x="660" y="2089"/>
                </a:lnTo>
                <a:lnTo>
                  <a:pt x="660" y="2089"/>
                </a:lnTo>
                <a:lnTo>
                  <a:pt x="657" y="2086"/>
                </a:lnTo>
                <a:lnTo>
                  <a:pt x="652" y="2083"/>
                </a:lnTo>
                <a:lnTo>
                  <a:pt x="646" y="2081"/>
                </a:lnTo>
                <a:lnTo>
                  <a:pt x="640" y="2081"/>
                </a:lnTo>
                <a:lnTo>
                  <a:pt x="627" y="2083"/>
                </a:lnTo>
                <a:lnTo>
                  <a:pt x="621" y="2084"/>
                </a:lnTo>
                <a:lnTo>
                  <a:pt x="604" y="2019"/>
                </a:lnTo>
                <a:lnTo>
                  <a:pt x="626" y="1985"/>
                </a:lnTo>
                <a:lnTo>
                  <a:pt x="626" y="1985"/>
                </a:lnTo>
                <a:lnTo>
                  <a:pt x="630" y="1973"/>
                </a:lnTo>
                <a:lnTo>
                  <a:pt x="638" y="1952"/>
                </a:lnTo>
                <a:lnTo>
                  <a:pt x="638" y="1952"/>
                </a:lnTo>
                <a:lnTo>
                  <a:pt x="638" y="1951"/>
                </a:lnTo>
                <a:lnTo>
                  <a:pt x="637" y="1949"/>
                </a:lnTo>
                <a:lnTo>
                  <a:pt x="632" y="1948"/>
                </a:lnTo>
                <a:lnTo>
                  <a:pt x="626" y="1948"/>
                </a:lnTo>
                <a:lnTo>
                  <a:pt x="620" y="1949"/>
                </a:lnTo>
                <a:lnTo>
                  <a:pt x="606" y="1951"/>
                </a:lnTo>
                <a:lnTo>
                  <a:pt x="599" y="1952"/>
                </a:lnTo>
                <a:lnTo>
                  <a:pt x="589" y="1838"/>
                </a:lnTo>
                <a:lnTo>
                  <a:pt x="610" y="1838"/>
                </a:lnTo>
                <a:lnTo>
                  <a:pt x="654" y="1849"/>
                </a:lnTo>
                <a:lnTo>
                  <a:pt x="731" y="1838"/>
                </a:lnTo>
                <a:lnTo>
                  <a:pt x="731" y="1838"/>
                </a:lnTo>
                <a:lnTo>
                  <a:pt x="740" y="1830"/>
                </a:lnTo>
                <a:lnTo>
                  <a:pt x="753" y="1816"/>
                </a:lnTo>
                <a:lnTo>
                  <a:pt x="753" y="1816"/>
                </a:lnTo>
                <a:lnTo>
                  <a:pt x="754" y="1813"/>
                </a:lnTo>
                <a:lnTo>
                  <a:pt x="754" y="1807"/>
                </a:lnTo>
                <a:lnTo>
                  <a:pt x="754" y="1794"/>
                </a:lnTo>
                <a:lnTo>
                  <a:pt x="753" y="1777"/>
                </a:lnTo>
                <a:lnTo>
                  <a:pt x="731" y="1745"/>
                </a:lnTo>
                <a:lnTo>
                  <a:pt x="671" y="1630"/>
                </a:lnTo>
                <a:lnTo>
                  <a:pt x="664" y="1597"/>
                </a:lnTo>
                <a:lnTo>
                  <a:pt x="664" y="1597"/>
                </a:lnTo>
                <a:lnTo>
                  <a:pt x="691" y="1588"/>
                </a:lnTo>
                <a:lnTo>
                  <a:pt x="709" y="1582"/>
                </a:lnTo>
                <a:lnTo>
                  <a:pt x="720" y="1576"/>
                </a:lnTo>
                <a:lnTo>
                  <a:pt x="720" y="1576"/>
                </a:lnTo>
                <a:lnTo>
                  <a:pt x="722" y="1572"/>
                </a:lnTo>
                <a:lnTo>
                  <a:pt x="722" y="1569"/>
                </a:lnTo>
                <a:lnTo>
                  <a:pt x="719" y="1562"/>
                </a:lnTo>
                <a:lnTo>
                  <a:pt x="714" y="1554"/>
                </a:lnTo>
                <a:lnTo>
                  <a:pt x="664" y="1537"/>
                </a:lnTo>
                <a:lnTo>
                  <a:pt x="660" y="1487"/>
                </a:lnTo>
                <a:lnTo>
                  <a:pt x="660" y="1487"/>
                </a:lnTo>
                <a:lnTo>
                  <a:pt x="649" y="1394"/>
                </a:lnTo>
                <a:lnTo>
                  <a:pt x="649" y="1394"/>
                </a:lnTo>
                <a:lnTo>
                  <a:pt x="646" y="1380"/>
                </a:lnTo>
                <a:lnTo>
                  <a:pt x="638" y="1357"/>
                </a:lnTo>
                <a:lnTo>
                  <a:pt x="620" y="1300"/>
                </a:lnTo>
                <a:lnTo>
                  <a:pt x="593" y="1225"/>
                </a:lnTo>
                <a:lnTo>
                  <a:pt x="610" y="1193"/>
                </a:lnTo>
                <a:lnTo>
                  <a:pt x="610" y="1193"/>
                </a:lnTo>
                <a:lnTo>
                  <a:pt x="626" y="1185"/>
                </a:lnTo>
                <a:lnTo>
                  <a:pt x="644" y="1177"/>
                </a:lnTo>
                <a:lnTo>
                  <a:pt x="664" y="1171"/>
                </a:lnTo>
                <a:lnTo>
                  <a:pt x="664" y="1171"/>
                </a:lnTo>
                <a:lnTo>
                  <a:pt x="675" y="1168"/>
                </a:lnTo>
                <a:lnTo>
                  <a:pt x="683" y="1163"/>
                </a:lnTo>
                <a:lnTo>
                  <a:pt x="689" y="1158"/>
                </a:lnTo>
                <a:lnTo>
                  <a:pt x="692" y="1154"/>
                </a:lnTo>
                <a:lnTo>
                  <a:pt x="697" y="1146"/>
                </a:lnTo>
                <a:lnTo>
                  <a:pt x="699" y="1143"/>
                </a:lnTo>
                <a:lnTo>
                  <a:pt x="699" y="1143"/>
                </a:lnTo>
                <a:lnTo>
                  <a:pt x="747" y="1143"/>
                </a:lnTo>
                <a:lnTo>
                  <a:pt x="781" y="1141"/>
                </a:lnTo>
                <a:lnTo>
                  <a:pt x="795" y="1140"/>
                </a:lnTo>
                <a:lnTo>
                  <a:pt x="802" y="1138"/>
                </a:lnTo>
                <a:lnTo>
                  <a:pt x="802" y="1138"/>
                </a:lnTo>
                <a:lnTo>
                  <a:pt x="810" y="1132"/>
                </a:lnTo>
                <a:lnTo>
                  <a:pt x="815" y="1126"/>
                </a:lnTo>
                <a:lnTo>
                  <a:pt x="819" y="1118"/>
                </a:lnTo>
                <a:lnTo>
                  <a:pt x="819" y="1113"/>
                </a:lnTo>
                <a:lnTo>
                  <a:pt x="818" y="1110"/>
                </a:lnTo>
                <a:lnTo>
                  <a:pt x="818" y="1110"/>
                </a:lnTo>
                <a:lnTo>
                  <a:pt x="815" y="1107"/>
                </a:lnTo>
                <a:lnTo>
                  <a:pt x="809" y="1104"/>
                </a:lnTo>
                <a:lnTo>
                  <a:pt x="790" y="1096"/>
                </a:lnTo>
                <a:lnTo>
                  <a:pt x="764" y="1089"/>
                </a:lnTo>
                <a:lnTo>
                  <a:pt x="824" y="1072"/>
                </a:lnTo>
                <a:lnTo>
                  <a:pt x="796" y="1002"/>
                </a:lnTo>
                <a:lnTo>
                  <a:pt x="796" y="935"/>
                </a:lnTo>
                <a:lnTo>
                  <a:pt x="753" y="870"/>
                </a:lnTo>
                <a:lnTo>
                  <a:pt x="742" y="777"/>
                </a:lnTo>
                <a:lnTo>
                  <a:pt x="742" y="777"/>
                </a:lnTo>
                <a:lnTo>
                  <a:pt x="750" y="729"/>
                </a:lnTo>
                <a:lnTo>
                  <a:pt x="757" y="678"/>
                </a:lnTo>
                <a:lnTo>
                  <a:pt x="757" y="678"/>
                </a:lnTo>
                <a:lnTo>
                  <a:pt x="759" y="668"/>
                </a:lnTo>
                <a:lnTo>
                  <a:pt x="759" y="650"/>
                </a:lnTo>
                <a:lnTo>
                  <a:pt x="757" y="602"/>
                </a:lnTo>
                <a:lnTo>
                  <a:pt x="757" y="602"/>
                </a:lnTo>
                <a:lnTo>
                  <a:pt x="757" y="589"/>
                </a:lnTo>
                <a:lnTo>
                  <a:pt x="754" y="575"/>
                </a:lnTo>
                <a:lnTo>
                  <a:pt x="747" y="549"/>
                </a:lnTo>
                <a:lnTo>
                  <a:pt x="736" y="519"/>
                </a:lnTo>
                <a:lnTo>
                  <a:pt x="725" y="416"/>
                </a:lnTo>
                <a:lnTo>
                  <a:pt x="725" y="416"/>
                </a:lnTo>
                <a:lnTo>
                  <a:pt x="705" y="388"/>
                </a:lnTo>
                <a:lnTo>
                  <a:pt x="689" y="367"/>
                </a:lnTo>
                <a:lnTo>
                  <a:pt x="682" y="360"/>
                </a:lnTo>
                <a:lnTo>
                  <a:pt x="675" y="355"/>
                </a:lnTo>
                <a:lnTo>
                  <a:pt x="675" y="355"/>
                </a:lnTo>
                <a:lnTo>
                  <a:pt x="671" y="353"/>
                </a:lnTo>
                <a:lnTo>
                  <a:pt x="664" y="352"/>
                </a:lnTo>
                <a:lnTo>
                  <a:pt x="649" y="349"/>
                </a:lnTo>
                <a:lnTo>
                  <a:pt x="632" y="347"/>
                </a:lnTo>
                <a:lnTo>
                  <a:pt x="615" y="344"/>
                </a:lnTo>
                <a:lnTo>
                  <a:pt x="615" y="344"/>
                </a:lnTo>
                <a:lnTo>
                  <a:pt x="593" y="340"/>
                </a:lnTo>
                <a:lnTo>
                  <a:pt x="593" y="340"/>
                </a:lnTo>
                <a:lnTo>
                  <a:pt x="592" y="338"/>
                </a:lnTo>
                <a:lnTo>
                  <a:pt x="590" y="336"/>
                </a:lnTo>
                <a:lnTo>
                  <a:pt x="589" y="333"/>
                </a:lnTo>
                <a:lnTo>
                  <a:pt x="587" y="332"/>
                </a:lnTo>
                <a:lnTo>
                  <a:pt x="584" y="330"/>
                </a:lnTo>
                <a:lnTo>
                  <a:pt x="572" y="329"/>
                </a:lnTo>
                <a:lnTo>
                  <a:pt x="572" y="329"/>
                </a:lnTo>
                <a:lnTo>
                  <a:pt x="548" y="324"/>
                </a:lnTo>
                <a:lnTo>
                  <a:pt x="519" y="319"/>
                </a:lnTo>
                <a:lnTo>
                  <a:pt x="483" y="312"/>
                </a:lnTo>
                <a:lnTo>
                  <a:pt x="479" y="273"/>
                </a:lnTo>
                <a:lnTo>
                  <a:pt x="506" y="257"/>
                </a:lnTo>
                <a:lnTo>
                  <a:pt x="506" y="257"/>
                </a:lnTo>
                <a:lnTo>
                  <a:pt x="508" y="254"/>
                </a:lnTo>
                <a:lnTo>
                  <a:pt x="511" y="251"/>
                </a:lnTo>
                <a:lnTo>
                  <a:pt x="513" y="243"/>
                </a:lnTo>
                <a:lnTo>
                  <a:pt x="511" y="236"/>
                </a:lnTo>
                <a:lnTo>
                  <a:pt x="511" y="236"/>
                </a:lnTo>
                <a:lnTo>
                  <a:pt x="516" y="226"/>
                </a:lnTo>
                <a:lnTo>
                  <a:pt x="528" y="197"/>
                </a:lnTo>
                <a:lnTo>
                  <a:pt x="528" y="197"/>
                </a:lnTo>
                <a:lnTo>
                  <a:pt x="530" y="188"/>
                </a:lnTo>
                <a:lnTo>
                  <a:pt x="531" y="177"/>
                </a:lnTo>
                <a:lnTo>
                  <a:pt x="531" y="158"/>
                </a:lnTo>
                <a:lnTo>
                  <a:pt x="530" y="139"/>
                </a:lnTo>
                <a:lnTo>
                  <a:pt x="528" y="125"/>
                </a:lnTo>
                <a:lnTo>
                  <a:pt x="528" y="125"/>
                </a:lnTo>
                <a:lnTo>
                  <a:pt x="525" y="113"/>
                </a:lnTo>
                <a:lnTo>
                  <a:pt x="522" y="101"/>
                </a:lnTo>
                <a:lnTo>
                  <a:pt x="519" y="88"/>
                </a:lnTo>
                <a:lnTo>
                  <a:pt x="517" y="76"/>
                </a:lnTo>
                <a:lnTo>
                  <a:pt x="517" y="76"/>
                </a:lnTo>
                <a:lnTo>
                  <a:pt x="516" y="70"/>
                </a:lnTo>
                <a:lnTo>
                  <a:pt x="513" y="65"/>
                </a:lnTo>
                <a:lnTo>
                  <a:pt x="508" y="54"/>
                </a:lnTo>
                <a:lnTo>
                  <a:pt x="500" y="43"/>
                </a:lnTo>
                <a:lnTo>
                  <a:pt x="489" y="54"/>
                </a:lnTo>
                <a:lnTo>
                  <a:pt x="472" y="22"/>
                </a:lnTo>
                <a:lnTo>
                  <a:pt x="461" y="43"/>
                </a:lnTo>
                <a:lnTo>
                  <a:pt x="434" y="17"/>
                </a:lnTo>
                <a:lnTo>
                  <a:pt x="429" y="32"/>
                </a:lnTo>
                <a:lnTo>
                  <a:pt x="396" y="0"/>
                </a:lnTo>
                <a:lnTo>
                  <a:pt x="379" y="22"/>
                </a:lnTo>
                <a:lnTo>
                  <a:pt x="362" y="6"/>
                </a:lnTo>
                <a:lnTo>
                  <a:pt x="351" y="17"/>
                </a:lnTo>
                <a:lnTo>
                  <a:pt x="341" y="11"/>
                </a:lnTo>
                <a:lnTo>
                  <a:pt x="319" y="39"/>
                </a:lnTo>
                <a:lnTo>
                  <a:pt x="302" y="39"/>
                </a:lnTo>
                <a:lnTo>
                  <a:pt x="280" y="71"/>
                </a:lnTo>
                <a:lnTo>
                  <a:pt x="276" y="60"/>
                </a:lnTo>
                <a:lnTo>
                  <a:pt x="276" y="60"/>
                </a:lnTo>
                <a:lnTo>
                  <a:pt x="266" y="77"/>
                </a:lnTo>
                <a:lnTo>
                  <a:pt x="254" y="104"/>
                </a:lnTo>
                <a:lnTo>
                  <a:pt x="254" y="104"/>
                </a:lnTo>
                <a:lnTo>
                  <a:pt x="251" y="110"/>
                </a:lnTo>
                <a:lnTo>
                  <a:pt x="251" y="118"/>
                </a:lnTo>
                <a:lnTo>
                  <a:pt x="249" y="138"/>
                </a:lnTo>
                <a:lnTo>
                  <a:pt x="251" y="158"/>
                </a:lnTo>
                <a:lnTo>
                  <a:pt x="254" y="175"/>
                </a:lnTo>
                <a:lnTo>
                  <a:pt x="254" y="175"/>
                </a:lnTo>
                <a:lnTo>
                  <a:pt x="255" y="181"/>
                </a:lnTo>
                <a:lnTo>
                  <a:pt x="258" y="184"/>
                </a:lnTo>
                <a:lnTo>
                  <a:pt x="263" y="191"/>
                </a:lnTo>
                <a:lnTo>
                  <a:pt x="268" y="191"/>
                </a:lnTo>
                <a:lnTo>
                  <a:pt x="269" y="191"/>
                </a:lnTo>
                <a:lnTo>
                  <a:pt x="269" y="191"/>
                </a:lnTo>
                <a:lnTo>
                  <a:pt x="272" y="208"/>
                </a:lnTo>
                <a:lnTo>
                  <a:pt x="276" y="226"/>
                </a:lnTo>
                <a:lnTo>
                  <a:pt x="280" y="246"/>
                </a:lnTo>
                <a:lnTo>
                  <a:pt x="280" y="246"/>
                </a:lnTo>
                <a:lnTo>
                  <a:pt x="288" y="267"/>
                </a:lnTo>
                <a:lnTo>
                  <a:pt x="296" y="284"/>
                </a:lnTo>
                <a:lnTo>
                  <a:pt x="302" y="301"/>
                </a:lnTo>
                <a:lnTo>
                  <a:pt x="302" y="301"/>
                </a:lnTo>
                <a:close/>
                <a:moveTo>
                  <a:pt x="362" y="1510"/>
                </a:moveTo>
                <a:lnTo>
                  <a:pt x="375" y="1565"/>
                </a:lnTo>
                <a:lnTo>
                  <a:pt x="375" y="1565"/>
                </a:lnTo>
                <a:lnTo>
                  <a:pt x="373" y="1610"/>
                </a:lnTo>
                <a:lnTo>
                  <a:pt x="373" y="1642"/>
                </a:lnTo>
                <a:lnTo>
                  <a:pt x="375" y="1662"/>
                </a:lnTo>
                <a:lnTo>
                  <a:pt x="375" y="1662"/>
                </a:lnTo>
                <a:lnTo>
                  <a:pt x="376" y="1679"/>
                </a:lnTo>
                <a:lnTo>
                  <a:pt x="378" y="1706"/>
                </a:lnTo>
                <a:lnTo>
                  <a:pt x="379" y="1740"/>
                </a:lnTo>
                <a:lnTo>
                  <a:pt x="379" y="1904"/>
                </a:lnTo>
                <a:lnTo>
                  <a:pt x="379" y="1904"/>
                </a:lnTo>
                <a:lnTo>
                  <a:pt x="381" y="1966"/>
                </a:lnTo>
                <a:lnTo>
                  <a:pt x="382" y="1997"/>
                </a:lnTo>
                <a:lnTo>
                  <a:pt x="386" y="2019"/>
                </a:lnTo>
                <a:lnTo>
                  <a:pt x="386" y="2019"/>
                </a:lnTo>
                <a:lnTo>
                  <a:pt x="386" y="2025"/>
                </a:lnTo>
                <a:lnTo>
                  <a:pt x="384" y="2033"/>
                </a:lnTo>
                <a:lnTo>
                  <a:pt x="379" y="2041"/>
                </a:lnTo>
                <a:lnTo>
                  <a:pt x="376" y="2049"/>
                </a:lnTo>
                <a:lnTo>
                  <a:pt x="364" y="2061"/>
                </a:lnTo>
                <a:lnTo>
                  <a:pt x="351" y="2073"/>
                </a:lnTo>
                <a:lnTo>
                  <a:pt x="351" y="2073"/>
                </a:lnTo>
                <a:lnTo>
                  <a:pt x="350" y="2075"/>
                </a:lnTo>
                <a:lnTo>
                  <a:pt x="347" y="2073"/>
                </a:lnTo>
                <a:lnTo>
                  <a:pt x="345" y="2072"/>
                </a:lnTo>
                <a:lnTo>
                  <a:pt x="344" y="2067"/>
                </a:lnTo>
                <a:lnTo>
                  <a:pt x="341" y="2056"/>
                </a:lnTo>
                <a:lnTo>
                  <a:pt x="341" y="2042"/>
                </a:lnTo>
                <a:lnTo>
                  <a:pt x="341" y="2014"/>
                </a:lnTo>
                <a:lnTo>
                  <a:pt x="341" y="2002"/>
                </a:lnTo>
                <a:lnTo>
                  <a:pt x="341" y="2002"/>
                </a:lnTo>
                <a:lnTo>
                  <a:pt x="338" y="1903"/>
                </a:lnTo>
                <a:lnTo>
                  <a:pt x="336" y="1833"/>
                </a:lnTo>
                <a:lnTo>
                  <a:pt x="334" y="1810"/>
                </a:lnTo>
                <a:lnTo>
                  <a:pt x="336" y="1800"/>
                </a:lnTo>
                <a:lnTo>
                  <a:pt x="336" y="1800"/>
                </a:lnTo>
                <a:lnTo>
                  <a:pt x="336" y="1794"/>
                </a:lnTo>
                <a:lnTo>
                  <a:pt x="336" y="1782"/>
                </a:lnTo>
                <a:lnTo>
                  <a:pt x="336" y="1746"/>
                </a:lnTo>
                <a:lnTo>
                  <a:pt x="338" y="1711"/>
                </a:lnTo>
                <a:lnTo>
                  <a:pt x="339" y="1697"/>
                </a:lnTo>
                <a:lnTo>
                  <a:pt x="341" y="1690"/>
                </a:lnTo>
                <a:lnTo>
                  <a:pt x="341" y="1690"/>
                </a:lnTo>
                <a:lnTo>
                  <a:pt x="344" y="1684"/>
                </a:lnTo>
                <a:lnTo>
                  <a:pt x="345" y="1673"/>
                </a:lnTo>
                <a:lnTo>
                  <a:pt x="344" y="1644"/>
                </a:lnTo>
                <a:lnTo>
                  <a:pt x="341" y="1597"/>
                </a:lnTo>
                <a:lnTo>
                  <a:pt x="341" y="1597"/>
                </a:lnTo>
                <a:lnTo>
                  <a:pt x="339" y="1586"/>
                </a:lnTo>
                <a:lnTo>
                  <a:pt x="336" y="1569"/>
                </a:lnTo>
                <a:lnTo>
                  <a:pt x="330" y="1543"/>
                </a:lnTo>
                <a:lnTo>
                  <a:pt x="330" y="1543"/>
                </a:lnTo>
                <a:lnTo>
                  <a:pt x="331" y="1540"/>
                </a:lnTo>
                <a:lnTo>
                  <a:pt x="336" y="1535"/>
                </a:lnTo>
                <a:lnTo>
                  <a:pt x="347" y="1524"/>
                </a:lnTo>
                <a:lnTo>
                  <a:pt x="362" y="1510"/>
                </a:lnTo>
                <a:lnTo>
                  <a:pt x="362" y="15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5"/>
          <p:cNvSpPr>
            <a:spLocks noEditPoints="1"/>
          </p:cNvSpPr>
          <p:nvPr/>
        </p:nvSpPr>
        <p:spPr bwMode="auto">
          <a:xfrm>
            <a:off x="733120" y="4492159"/>
            <a:ext cx="677750" cy="1803776"/>
          </a:xfrm>
          <a:custGeom>
            <a:avLst/>
            <a:gdLst>
              <a:gd name="T0" fmla="*/ 300 w 1016"/>
              <a:gd name="T1" fmla="*/ 1835 h 2705"/>
              <a:gd name="T2" fmla="*/ 290 w 1016"/>
              <a:gd name="T3" fmla="*/ 1917 h 2705"/>
              <a:gd name="T4" fmla="*/ 412 w 1016"/>
              <a:gd name="T5" fmla="*/ 2340 h 2705"/>
              <a:gd name="T6" fmla="*/ 551 w 1016"/>
              <a:gd name="T7" fmla="*/ 2702 h 2705"/>
              <a:gd name="T8" fmla="*/ 637 w 1016"/>
              <a:gd name="T9" fmla="*/ 2539 h 2705"/>
              <a:gd name="T10" fmla="*/ 644 w 1016"/>
              <a:gd name="T11" fmla="*/ 2153 h 2705"/>
              <a:gd name="T12" fmla="*/ 694 w 1016"/>
              <a:gd name="T13" fmla="*/ 2162 h 2705"/>
              <a:gd name="T14" fmla="*/ 821 w 1016"/>
              <a:gd name="T15" fmla="*/ 2419 h 2705"/>
              <a:gd name="T16" fmla="*/ 922 w 1016"/>
              <a:gd name="T17" fmla="*/ 2362 h 2705"/>
              <a:gd name="T18" fmla="*/ 1005 w 1016"/>
              <a:gd name="T19" fmla="*/ 2222 h 2705"/>
              <a:gd name="T20" fmla="*/ 990 w 1016"/>
              <a:gd name="T21" fmla="*/ 1895 h 2705"/>
              <a:gd name="T22" fmla="*/ 914 w 1016"/>
              <a:gd name="T23" fmla="*/ 1954 h 2705"/>
              <a:gd name="T24" fmla="*/ 830 w 1016"/>
              <a:gd name="T25" fmla="*/ 1587 h 2705"/>
              <a:gd name="T26" fmla="*/ 868 w 1016"/>
              <a:gd name="T27" fmla="*/ 1236 h 2705"/>
              <a:gd name="T28" fmla="*/ 869 w 1016"/>
              <a:gd name="T29" fmla="*/ 1131 h 2705"/>
              <a:gd name="T30" fmla="*/ 900 w 1016"/>
              <a:gd name="T31" fmla="*/ 1089 h 2705"/>
              <a:gd name="T32" fmla="*/ 940 w 1016"/>
              <a:gd name="T33" fmla="*/ 1174 h 2705"/>
              <a:gd name="T34" fmla="*/ 934 w 1016"/>
              <a:gd name="T35" fmla="*/ 949 h 2705"/>
              <a:gd name="T36" fmla="*/ 965 w 1016"/>
              <a:gd name="T37" fmla="*/ 814 h 2705"/>
              <a:gd name="T38" fmla="*/ 899 w 1016"/>
              <a:gd name="T39" fmla="*/ 713 h 2705"/>
              <a:gd name="T40" fmla="*/ 855 w 1016"/>
              <a:gd name="T41" fmla="*/ 546 h 2705"/>
              <a:gd name="T42" fmla="*/ 802 w 1016"/>
              <a:gd name="T43" fmla="*/ 347 h 2705"/>
              <a:gd name="T44" fmla="*/ 823 w 1016"/>
              <a:gd name="T45" fmla="*/ 321 h 2705"/>
              <a:gd name="T46" fmla="*/ 832 w 1016"/>
              <a:gd name="T47" fmla="*/ 288 h 2705"/>
              <a:gd name="T48" fmla="*/ 686 w 1016"/>
              <a:gd name="T49" fmla="*/ 158 h 2705"/>
              <a:gd name="T50" fmla="*/ 520 w 1016"/>
              <a:gd name="T51" fmla="*/ 0 h 2705"/>
              <a:gd name="T52" fmla="*/ 356 w 1016"/>
              <a:gd name="T53" fmla="*/ 82 h 2705"/>
              <a:gd name="T54" fmla="*/ 328 w 1016"/>
              <a:gd name="T55" fmla="*/ 203 h 2705"/>
              <a:gd name="T56" fmla="*/ 254 w 1016"/>
              <a:gd name="T57" fmla="*/ 346 h 2705"/>
              <a:gd name="T58" fmla="*/ 252 w 1016"/>
              <a:gd name="T59" fmla="*/ 383 h 2705"/>
              <a:gd name="T60" fmla="*/ 181 w 1016"/>
              <a:gd name="T61" fmla="*/ 521 h 2705"/>
              <a:gd name="T62" fmla="*/ 88 w 1016"/>
              <a:gd name="T63" fmla="*/ 864 h 2705"/>
              <a:gd name="T64" fmla="*/ 29 w 1016"/>
              <a:gd name="T65" fmla="*/ 1052 h 2705"/>
              <a:gd name="T66" fmla="*/ 0 w 1016"/>
              <a:gd name="T67" fmla="*/ 1154 h 2705"/>
              <a:gd name="T68" fmla="*/ 39 w 1016"/>
              <a:gd name="T69" fmla="*/ 1193 h 2705"/>
              <a:gd name="T70" fmla="*/ 73 w 1016"/>
              <a:gd name="T71" fmla="*/ 1242 h 2705"/>
              <a:gd name="T72" fmla="*/ 119 w 1016"/>
              <a:gd name="T73" fmla="*/ 1227 h 2705"/>
              <a:gd name="T74" fmla="*/ 162 w 1016"/>
              <a:gd name="T75" fmla="*/ 1211 h 2705"/>
              <a:gd name="T76" fmla="*/ 235 w 1016"/>
              <a:gd name="T77" fmla="*/ 1199 h 2705"/>
              <a:gd name="T78" fmla="*/ 308 w 1016"/>
              <a:gd name="T79" fmla="*/ 746 h 2705"/>
              <a:gd name="T80" fmla="*/ 339 w 1016"/>
              <a:gd name="T81" fmla="*/ 867 h 2705"/>
              <a:gd name="T82" fmla="*/ 342 w 1016"/>
              <a:gd name="T83" fmla="*/ 1020 h 2705"/>
              <a:gd name="T84" fmla="*/ 266 w 1016"/>
              <a:gd name="T85" fmla="*/ 1115 h 2705"/>
              <a:gd name="T86" fmla="*/ 127 w 1016"/>
              <a:gd name="T87" fmla="*/ 1048 h 2705"/>
              <a:gd name="T88" fmla="*/ 595 w 1016"/>
              <a:gd name="T89" fmla="*/ 1227 h 2705"/>
              <a:gd name="T90" fmla="*/ 604 w 1016"/>
              <a:gd name="T91" fmla="*/ 1391 h 2705"/>
              <a:gd name="T92" fmla="*/ 527 w 1016"/>
              <a:gd name="T93" fmla="*/ 1256 h 2705"/>
              <a:gd name="T94" fmla="*/ 610 w 1016"/>
              <a:gd name="T95" fmla="*/ 1633 h 2705"/>
              <a:gd name="T96" fmla="*/ 575 w 1016"/>
              <a:gd name="T97" fmla="*/ 1582 h 2705"/>
              <a:gd name="T98" fmla="*/ 542 w 1016"/>
              <a:gd name="T99" fmla="*/ 1509 h 2705"/>
              <a:gd name="T100" fmla="*/ 727 w 1016"/>
              <a:gd name="T101" fmla="*/ 1695 h 2705"/>
              <a:gd name="T102" fmla="*/ 472 w 1016"/>
              <a:gd name="T103" fmla="*/ 2210 h 2705"/>
              <a:gd name="T104" fmla="*/ 586 w 1016"/>
              <a:gd name="T105" fmla="*/ 2243 h 2705"/>
              <a:gd name="T106" fmla="*/ 564 w 1016"/>
              <a:gd name="T107" fmla="*/ 2640 h 2705"/>
              <a:gd name="T108" fmla="*/ 454 w 1016"/>
              <a:gd name="T109" fmla="*/ 2257 h 2705"/>
              <a:gd name="T110" fmla="*/ 542 w 1016"/>
              <a:gd name="T111" fmla="*/ 2084 h 2705"/>
              <a:gd name="T112" fmla="*/ 762 w 1016"/>
              <a:gd name="T113" fmla="*/ 2123 h 2705"/>
              <a:gd name="T114" fmla="*/ 813 w 1016"/>
              <a:gd name="T115" fmla="*/ 2337 h 2705"/>
              <a:gd name="T116" fmla="*/ 826 w 1016"/>
              <a:gd name="T117" fmla="*/ 2024 h 2705"/>
              <a:gd name="T118" fmla="*/ 799 w 1016"/>
              <a:gd name="T119" fmla="*/ 2103 h 2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6" h="2705">
                <a:moveTo>
                  <a:pt x="288" y="1190"/>
                </a:moveTo>
                <a:lnTo>
                  <a:pt x="288" y="1190"/>
                </a:lnTo>
                <a:lnTo>
                  <a:pt x="286" y="1290"/>
                </a:lnTo>
                <a:lnTo>
                  <a:pt x="286" y="1366"/>
                </a:lnTo>
                <a:lnTo>
                  <a:pt x="286" y="1411"/>
                </a:lnTo>
                <a:lnTo>
                  <a:pt x="286" y="1411"/>
                </a:lnTo>
                <a:lnTo>
                  <a:pt x="290" y="1442"/>
                </a:lnTo>
                <a:lnTo>
                  <a:pt x="293" y="1455"/>
                </a:lnTo>
                <a:lnTo>
                  <a:pt x="389" y="1667"/>
                </a:lnTo>
                <a:lnTo>
                  <a:pt x="398" y="1698"/>
                </a:lnTo>
                <a:lnTo>
                  <a:pt x="393" y="1745"/>
                </a:lnTo>
                <a:lnTo>
                  <a:pt x="305" y="1830"/>
                </a:lnTo>
                <a:lnTo>
                  <a:pt x="305" y="1830"/>
                </a:lnTo>
                <a:lnTo>
                  <a:pt x="300" y="1835"/>
                </a:lnTo>
                <a:lnTo>
                  <a:pt x="288" y="1846"/>
                </a:lnTo>
                <a:lnTo>
                  <a:pt x="282" y="1853"/>
                </a:lnTo>
                <a:lnTo>
                  <a:pt x="276" y="1863"/>
                </a:lnTo>
                <a:lnTo>
                  <a:pt x="273" y="1872"/>
                </a:lnTo>
                <a:lnTo>
                  <a:pt x="269" y="1881"/>
                </a:lnTo>
                <a:lnTo>
                  <a:pt x="269" y="1881"/>
                </a:lnTo>
                <a:lnTo>
                  <a:pt x="271" y="1889"/>
                </a:lnTo>
                <a:lnTo>
                  <a:pt x="273" y="1895"/>
                </a:lnTo>
                <a:lnTo>
                  <a:pt x="276" y="1901"/>
                </a:lnTo>
                <a:lnTo>
                  <a:pt x="279" y="1905"/>
                </a:lnTo>
                <a:lnTo>
                  <a:pt x="285" y="1909"/>
                </a:lnTo>
                <a:lnTo>
                  <a:pt x="288" y="1911"/>
                </a:lnTo>
                <a:lnTo>
                  <a:pt x="288" y="1911"/>
                </a:lnTo>
                <a:lnTo>
                  <a:pt x="290" y="1917"/>
                </a:lnTo>
                <a:lnTo>
                  <a:pt x="290" y="1923"/>
                </a:lnTo>
                <a:lnTo>
                  <a:pt x="293" y="1926"/>
                </a:lnTo>
                <a:lnTo>
                  <a:pt x="293" y="1926"/>
                </a:lnTo>
                <a:lnTo>
                  <a:pt x="302" y="1929"/>
                </a:lnTo>
                <a:lnTo>
                  <a:pt x="322" y="1932"/>
                </a:lnTo>
                <a:lnTo>
                  <a:pt x="352" y="1936"/>
                </a:lnTo>
                <a:lnTo>
                  <a:pt x="364" y="1943"/>
                </a:lnTo>
                <a:lnTo>
                  <a:pt x="387" y="1940"/>
                </a:lnTo>
                <a:lnTo>
                  <a:pt x="387" y="1940"/>
                </a:lnTo>
                <a:lnTo>
                  <a:pt x="393" y="2064"/>
                </a:lnTo>
                <a:lnTo>
                  <a:pt x="406" y="2286"/>
                </a:lnTo>
                <a:lnTo>
                  <a:pt x="406" y="2286"/>
                </a:lnTo>
                <a:lnTo>
                  <a:pt x="409" y="2311"/>
                </a:lnTo>
                <a:lnTo>
                  <a:pt x="412" y="2340"/>
                </a:lnTo>
                <a:lnTo>
                  <a:pt x="423" y="2405"/>
                </a:lnTo>
                <a:lnTo>
                  <a:pt x="429" y="2441"/>
                </a:lnTo>
                <a:lnTo>
                  <a:pt x="437" y="2475"/>
                </a:lnTo>
                <a:lnTo>
                  <a:pt x="446" y="2511"/>
                </a:lnTo>
                <a:lnTo>
                  <a:pt x="457" y="2545"/>
                </a:lnTo>
                <a:lnTo>
                  <a:pt x="468" y="2578"/>
                </a:lnTo>
                <a:lnTo>
                  <a:pt x="480" y="2607"/>
                </a:lnTo>
                <a:lnTo>
                  <a:pt x="493" y="2635"/>
                </a:lnTo>
                <a:lnTo>
                  <a:pt x="506" y="2658"/>
                </a:lnTo>
                <a:lnTo>
                  <a:pt x="520" y="2678"/>
                </a:lnTo>
                <a:lnTo>
                  <a:pt x="528" y="2686"/>
                </a:lnTo>
                <a:lnTo>
                  <a:pt x="536" y="2692"/>
                </a:lnTo>
                <a:lnTo>
                  <a:pt x="544" y="2699"/>
                </a:lnTo>
                <a:lnTo>
                  <a:pt x="551" y="2702"/>
                </a:lnTo>
                <a:lnTo>
                  <a:pt x="559" y="2705"/>
                </a:lnTo>
                <a:lnTo>
                  <a:pt x="568" y="2705"/>
                </a:lnTo>
                <a:lnTo>
                  <a:pt x="568" y="2705"/>
                </a:lnTo>
                <a:lnTo>
                  <a:pt x="576" y="2703"/>
                </a:lnTo>
                <a:lnTo>
                  <a:pt x="584" y="2700"/>
                </a:lnTo>
                <a:lnTo>
                  <a:pt x="590" y="2697"/>
                </a:lnTo>
                <a:lnTo>
                  <a:pt x="596" y="2691"/>
                </a:lnTo>
                <a:lnTo>
                  <a:pt x="603" y="2683"/>
                </a:lnTo>
                <a:lnTo>
                  <a:pt x="607" y="2674"/>
                </a:lnTo>
                <a:lnTo>
                  <a:pt x="617" y="2654"/>
                </a:lnTo>
                <a:lnTo>
                  <a:pt x="624" y="2629"/>
                </a:lnTo>
                <a:lnTo>
                  <a:pt x="630" y="2601"/>
                </a:lnTo>
                <a:lnTo>
                  <a:pt x="634" y="2570"/>
                </a:lnTo>
                <a:lnTo>
                  <a:pt x="637" y="2539"/>
                </a:lnTo>
                <a:lnTo>
                  <a:pt x="640" y="2506"/>
                </a:lnTo>
                <a:lnTo>
                  <a:pt x="640" y="2472"/>
                </a:lnTo>
                <a:lnTo>
                  <a:pt x="640" y="2410"/>
                </a:lnTo>
                <a:lnTo>
                  <a:pt x="640" y="2359"/>
                </a:lnTo>
                <a:lnTo>
                  <a:pt x="638" y="2322"/>
                </a:lnTo>
                <a:lnTo>
                  <a:pt x="638" y="2322"/>
                </a:lnTo>
                <a:lnTo>
                  <a:pt x="634" y="2277"/>
                </a:lnTo>
                <a:lnTo>
                  <a:pt x="630" y="2244"/>
                </a:lnTo>
                <a:lnTo>
                  <a:pt x="626" y="2226"/>
                </a:lnTo>
                <a:lnTo>
                  <a:pt x="624" y="2219"/>
                </a:lnTo>
                <a:lnTo>
                  <a:pt x="638" y="2187"/>
                </a:lnTo>
                <a:lnTo>
                  <a:pt x="640" y="2150"/>
                </a:lnTo>
                <a:lnTo>
                  <a:pt x="640" y="2150"/>
                </a:lnTo>
                <a:lnTo>
                  <a:pt x="644" y="2153"/>
                </a:lnTo>
                <a:lnTo>
                  <a:pt x="649" y="2156"/>
                </a:lnTo>
                <a:lnTo>
                  <a:pt x="654" y="2157"/>
                </a:lnTo>
                <a:lnTo>
                  <a:pt x="654" y="2157"/>
                </a:lnTo>
                <a:lnTo>
                  <a:pt x="657" y="2156"/>
                </a:lnTo>
                <a:lnTo>
                  <a:pt x="658" y="2153"/>
                </a:lnTo>
                <a:lnTo>
                  <a:pt x="660" y="2146"/>
                </a:lnTo>
                <a:lnTo>
                  <a:pt x="661" y="2142"/>
                </a:lnTo>
                <a:lnTo>
                  <a:pt x="663" y="2140"/>
                </a:lnTo>
                <a:lnTo>
                  <a:pt x="666" y="2139"/>
                </a:lnTo>
                <a:lnTo>
                  <a:pt x="669" y="2140"/>
                </a:lnTo>
                <a:lnTo>
                  <a:pt x="669" y="2140"/>
                </a:lnTo>
                <a:lnTo>
                  <a:pt x="677" y="2146"/>
                </a:lnTo>
                <a:lnTo>
                  <a:pt x="686" y="2154"/>
                </a:lnTo>
                <a:lnTo>
                  <a:pt x="694" y="2162"/>
                </a:lnTo>
                <a:lnTo>
                  <a:pt x="694" y="2162"/>
                </a:lnTo>
                <a:lnTo>
                  <a:pt x="713" y="2229"/>
                </a:lnTo>
                <a:lnTo>
                  <a:pt x="742" y="2333"/>
                </a:lnTo>
                <a:lnTo>
                  <a:pt x="742" y="2333"/>
                </a:lnTo>
                <a:lnTo>
                  <a:pt x="748" y="2351"/>
                </a:lnTo>
                <a:lnTo>
                  <a:pt x="756" y="2368"/>
                </a:lnTo>
                <a:lnTo>
                  <a:pt x="765" y="2382"/>
                </a:lnTo>
                <a:lnTo>
                  <a:pt x="775" y="2395"/>
                </a:lnTo>
                <a:lnTo>
                  <a:pt x="785" y="2405"/>
                </a:lnTo>
                <a:lnTo>
                  <a:pt x="796" y="2413"/>
                </a:lnTo>
                <a:lnTo>
                  <a:pt x="806" y="2418"/>
                </a:lnTo>
                <a:lnTo>
                  <a:pt x="816" y="2419"/>
                </a:lnTo>
                <a:lnTo>
                  <a:pt x="816" y="2419"/>
                </a:lnTo>
                <a:lnTo>
                  <a:pt x="821" y="2419"/>
                </a:lnTo>
                <a:lnTo>
                  <a:pt x="826" y="2416"/>
                </a:lnTo>
                <a:lnTo>
                  <a:pt x="832" y="2413"/>
                </a:lnTo>
                <a:lnTo>
                  <a:pt x="837" y="2409"/>
                </a:lnTo>
                <a:lnTo>
                  <a:pt x="847" y="2395"/>
                </a:lnTo>
                <a:lnTo>
                  <a:pt x="857" y="2381"/>
                </a:lnTo>
                <a:lnTo>
                  <a:pt x="872" y="2353"/>
                </a:lnTo>
                <a:lnTo>
                  <a:pt x="878" y="2340"/>
                </a:lnTo>
                <a:lnTo>
                  <a:pt x="878" y="2340"/>
                </a:lnTo>
                <a:lnTo>
                  <a:pt x="881" y="2345"/>
                </a:lnTo>
                <a:lnTo>
                  <a:pt x="885" y="2348"/>
                </a:lnTo>
                <a:lnTo>
                  <a:pt x="891" y="2353"/>
                </a:lnTo>
                <a:lnTo>
                  <a:pt x="899" y="2357"/>
                </a:lnTo>
                <a:lnTo>
                  <a:pt x="909" y="2360"/>
                </a:lnTo>
                <a:lnTo>
                  <a:pt x="922" y="2362"/>
                </a:lnTo>
                <a:lnTo>
                  <a:pt x="939" y="2360"/>
                </a:lnTo>
                <a:lnTo>
                  <a:pt x="939" y="2360"/>
                </a:lnTo>
                <a:lnTo>
                  <a:pt x="956" y="2357"/>
                </a:lnTo>
                <a:lnTo>
                  <a:pt x="971" y="2351"/>
                </a:lnTo>
                <a:lnTo>
                  <a:pt x="985" y="2342"/>
                </a:lnTo>
                <a:lnTo>
                  <a:pt x="996" y="2331"/>
                </a:lnTo>
                <a:lnTo>
                  <a:pt x="1005" y="2317"/>
                </a:lnTo>
                <a:lnTo>
                  <a:pt x="1012" y="2302"/>
                </a:lnTo>
                <a:lnTo>
                  <a:pt x="1015" y="2284"/>
                </a:lnTo>
                <a:lnTo>
                  <a:pt x="1016" y="2267"/>
                </a:lnTo>
                <a:lnTo>
                  <a:pt x="1016" y="2267"/>
                </a:lnTo>
                <a:lnTo>
                  <a:pt x="1016" y="2257"/>
                </a:lnTo>
                <a:lnTo>
                  <a:pt x="1013" y="2246"/>
                </a:lnTo>
                <a:lnTo>
                  <a:pt x="1005" y="2222"/>
                </a:lnTo>
                <a:lnTo>
                  <a:pt x="995" y="2198"/>
                </a:lnTo>
                <a:lnTo>
                  <a:pt x="981" y="2173"/>
                </a:lnTo>
                <a:lnTo>
                  <a:pt x="956" y="2132"/>
                </a:lnTo>
                <a:lnTo>
                  <a:pt x="945" y="2117"/>
                </a:lnTo>
                <a:lnTo>
                  <a:pt x="920" y="2035"/>
                </a:lnTo>
                <a:lnTo>
                  <a:pt x="937" y="2004"/>
                </a:lnTo>
                <a:lnTo>
                  <a:pt x="937" y="2004"/>
                </a:lnTo>
                <a:lnTo>
                  <a:pt x="947" y="1988"/>
                </a:lnTo>
                <a:lnTo>
                  <a:pt x="967" y="1954"/>
                </a:lnTo>
                <a:lnTo>
                  <a:pt x="976" y="1936"/>
                </a:lnTo>
                <a:lnTo>
                  <a:pt x="985" y="1918"/>
                </a:lnTo>
                <a:lnTo>
                  <a:pt x="990" y="1905"/>
                </a:lnTo>
                <a:lnTo>
                  <a:pt x="991" y="1898"/>
                </a:lnTo>
                <a:lnTo>
                  <a:pt x="990" y="1895"/>
                </a:lnTo>
                <a:lnTo>
                  <a:pt x="990" y="1895"/>
                </a:lnTo>
                <a:lnTo>
                  <a:pt x="988" y="1892"/>
                </a:lnTo>
                <a:lnTo>
                  <a:pt x="985" y="1889"/>
                </a:lnTo>
                <a:lnTo>
                  <a:pt x="981" y="1887"/>
                </a:lnTo>
                <a:lnTo>
                  <a:pt x="978" y="1886"/>
                </a:lnTo>
                <a:lnTo>
                  <a:pt x="970" y="1886"/>
                </a:lnTo>
                <a:lnTo>
                  <a:pt x="964" y="1887"/>
                </a:lnTo>
                <a:lnTo>
                  <a:pt x="964" y="1887"/>
                </a:lnTo>
                <a:lnTo>
                  <a:pt x="959" y="1894"/>
                </a:lnTo>
                <a:lnTo>
                  <a:pt x="953" y="1906"/>
                </a:lnTo>
                <a:lnTo>
                  <a:pt x="936" y="1945"/>
                </a:lnTo>
                <a:lnTo>
                  <a:pt x="914" y="1999"/>
                </a:lnTo>
                <a:lnTo>
                  <a:pt x="914" y="1999"/>
                </a:lnTo>
                <a:lnTo>
                  <a:pt x="914" y="1954"/>
                </a:lnTo>
                <a:lnTo>
                  <a:pt x="917" y="1884"/>
                </a:lnTo>
                <a:lnTo>
                  <a:pt x="917" y="1884"/>
                </a:lnTo>
                <a:lnTo>
                  <a:pt x="917" y="1870"/>
                </a:lnTo>
                <a:lnTo>
                  <a:pt x="916" y="1852"/>
                </a:lnTo>
                <a:lnTo>
                  <a:pt x="912" y="1811"/>
                </a:lnTo>
                <a:lnTo>
                  <a:pt x="902" y="1732"/>
                </a:lnTo>
                <a:lnTo>
                  <a:pt x="902" y="1732"/>
                </a:lnTo>
                <a:lnTo>
                  <a:pt x="900" y="1723"/>
                </a:lnTo>
                <a:lnTo>
                  <a:pt x="897" y="1712"/>
                </a:lnTo>
                <a:lnTo>
                  <a:pt x="889" y="1690"/>
                </a:lnTo>
                <a:lnTo>
                  <a:pt x="877" y="1667"/>
                </a:lnTo>
                <a:lnTo>
                  <a:pt x="864" y="1642"/>
                </a:lnTo>
                <a:lnTo>
                  <a:pt x="841" y="1604"/>
                </a:lnTo>
                <a:lnTo>
                  <a:pt x="830" y="1587"/>
                </a:lnTo>
                <a:lnTo>
                  <a:pt x="835" y="1560"/>
                </a:lnTo>
                <a:lnTo>
                  <a:pt x="835" y="1560"/>
                </a:lnTo>
                <a:lnTo>
                  <a:pt x="835" y="1560"/>
                </a:lnTo>
                <a:lnTo>
                  <a:pt x="837" y="1552"/>
                </a:lnTo>
                <a:lnTo>
                  <a:pt x="838" y="1531"/>
                </a:lnTo>
                <a:lnTo>
                  <a:pt x="840" y="1487"/>
                </a:lnTo>
                <a:lnTo>
                  <a:pt x="840" y="1487"/>
                </a:lnTo>
                <a:lnTo>
                  <a:pt x="841" y="1414"/>
                </a:lnTo>
                <a:lnTo>
                  <a:pt x="843" y="1396"/>
                </a:lnTo>
                <a:lnTo>
                  <a:pt x="843" y="1377"/>
                </a:lnTo>
                <a:lnTo>
                  <a:pt x="843" y="1377"/>
                </a:lnTo>
                <a:lnTo>
                  <a:pt x="849" y="1342"/>
                </a:lnTo>
                <a:lnTo>
                  <a:pt x="857" y="1295"/>
                </a:lnTo>
                <a:lnTo>
                  <a:pt x="868" y="1236"/>
                </a:lnTo>
                <a:lnTo>
                  <a:pt x="868" y="1236"/>
                </a:lnTo>
                <a:lnTo>
                  <a:pt x="872" y="1235"/>
                </a:lnTo>
                <a:lnTo>
                  <a:pt x="878" y="1233"/>
                </a:lnTo>
                <a:lnTo>
                  <a:pt x="885" y="1230"/>
                </a:lnTo>
                <a:lnTo>
                  <a:pt x="891" y="1225"/>
                </a:lnTo>
                <a:lnTo>
                  <a:pt x="897" y="1221"/>
                </a:lnTo>
                <a:lnTo>
                  <a:pt x="900" y="1211"/>
                </a:lnTo>
                <a:lnTo>
                  <a:pt x="902" y="1200"/>
                </a:lnTo>
                <a:lnTo>
                  <a:pt x="902" y="1200"/>
                </a:lnTo>
                <a:lnTo>
                  <a:pt x="900" y="1188"/>
                </a:lnTo>
                <a:lnTo>
                  <a:pt x="897" y="1174"/>
                </a:lnTo>
                <a:lnTo>
                  <a:pt x="891" y="1162"/>
                </a:lnTo>
                <a:lnTo>
                  <a:pt x="883" y="1149"/>
                </a:lnTo>
                <a:lnTo>
                  <a:pt x="869" y="1131"/>
                </a:lnTo>
                <a:lnTo>
                  <a:pt x="864" y="1123"/>
                </a:lnTo>
                <a:lnTo>
                  <a:pt x="864" y="1100"/>
                </a:lnTo>
                <a:lnTo>
                  <a:pt x="864" y="1100"/>
                </a:lnTo>
                <a:lnTo>
                  <a:pt x="869" y="1107"/>
                </a:lnTo>
                <a:lnTo>
                  <a:pt x="875" y="1110"/>
                </a:lnTo>
                <a:lnTo>
                  <a:pt x="878" y="1112"/>
                </a:lnTo>
                <a:lnTo>
                  <a:pt x="881" y="1112"/>
                </a:lnTo>
                <a:lnTo>
                  <a:pt x="881" y="1112"/>
                </a:lnTo>
                <a:lnTo>
                  <a:pt x="885" y="1110"/>
                </a:lnTo>
                <a:lnTo>
                  <a:pt x="888" y="1107"/>
                </a:lnTo>
                <a:lnTo>
                  <a:pt x="891" y="1098"/>
                </a:lnTo>
                <a:lnTo>
                  <a:pt x="894" y="1095"/>
                </a:lnTo>
                <a:lnTo>
                  <a:pt x="895" y="1090"/>
                </a:lnTo>
                <a:lnTo>
                  <a:pt x="900" y="1089"/>
                </a:lnTo>
                <a:lnTo>
                  <a:pt x="906" y="1089"/>
                </a:lnTo>
                <a:lnTo>
                  <a:pt x="906" y="1089"/>
                </a:lnTo>
                <a:lnTo>
                  <a:pt x="912" y="1090"/>
                </a:lnTo>
                <a:lnTo>
                  <a:pt x="916" y="1095"/>
                </a:lnTo>
                <a:lnTo>
                  <a:pt x="919" y="1101"/>
                </a:lnTo>
                <a:lnTo>
                  <a:pt x="920" y="1109"/>
                </a:lnTo>
                <a:lnTo>
                  <a:pt x="922" y="1126"/>
                </a:lnTo>
                <a:lnTo>
                  <a:pt x="925" y="1140"/>
                </a:lnTo>
                <a:lnTo>
                  <a:pt x="925" y="1140"/>
                </a:lnTo>
                <a:lnTo>
                  <a:pt x="931" y="1162"/>
                </a:lnTo>
                <a:lnTo>
                  <a:pt x="934" y="1171"/>
                </a:lnTo>
                <a:lnTo>
                  <a:pt x="937" y="1174"/>
                </a:lnTo>
                <a:lnTo>
                  <a:pt x="940" y="1174"/>
                </a:lnTo>
                <a:lnTo>
                  <a:pt x="940" y="1174"/>
                </a:lnTo>
                <a:lnTo>
                  <a:pt x="948" y="1176"/>
                </a:lnTo>
                <a:lnTo>
                  <a:pt x="954" y="1174"/>
                </a:lnTo>
                <a:lnTo>
                  <a:pt x="957" y="1171"/>
                </a:lnTo>
                <a:lnTo>
                  <a:pt x="959" y="1168"/>
                </a:lnTo>
                <a:lnTo>
                  <a:pt x="959" y="1168"/>
                </a:lnTo>
                <a:lnTo>
                  <a:pt x="954" y="1145"/>
                </a:lnTo>
                <a:lnTo>
                  <a:pt x="943" y="1103"/>
                </a:lnTo>
                <a:lnTo>
                  <a:pt x="926" y="1042"/>
                </a:lnTo>
                <a:lnTo>
                  <a:pt x="926" y="1042"/>
                </a:lnTo>
                <a:lnTo>
                  <a:pt x="933" y="1007"/>
                </a:lnTo>
                <a:lnTo>
                  <a:pt x="936" y="980"/>
                </a:lnTo>
                <a:lnTo>
                  <a:pt x="937" y="965"/>
                </a:lnTo>
                <a:lnTo>
                  <a:pt x="937" y="965"/>
                </a:lnTo>
                <a:lnTo>
                  <a:pt x="934" y="949"/>
                </a:lnTo>
                <a:lnTo>
                  <a:pt x="934" y="949"/>
                </a:lnTo>
                <a:lnTo>
                  <a:pt x="933" y="937"/>
                </a:lnTo>
                <a:lnTo>
                  <a:pt x="933" y="921"/>
                </a:lnTo>
                <a:lnTo>
                  <a:pt x="934" y="904"/>
                </a:lnTo>
                <a:lnTo>
                  <a:pt x="937" y="890"/>
                </a:lnTo>
                <a:lnTo>
                  <a:pt x="937" y="890"/>
                </a:lnTo>
                <a:lnTo>
                  <a:pt x="940" y="882"/>
                </a:lnTo>
                <a:lnTo>
                  <a:pt x="943" y="873"/>
                </a:lnTo>
                <a:lnTo>
                  <a:pt x="954" y="853"/>
                </a:lnTo>
                <a:lnTo>
                  <a:pt x="961" y="842"/>
                </a:lnTo>
                <a:lnTo>
                  <a:pt x="964" y="833"/>
                </a:lnTo>
                <a:lnTo>
                  <a:pt x="965" y="822"/>
                </a:lnTo>
                <a:lnTo>
                  <a:pt x="965" y="814"/>
                </a:lnTo>
                <a:lnTo>
                  <a:pt x="965" y="814"/>
                </a:lnTo>
                <a:lnTo>
                  <a:pt x="964" y="811"/>
                </a:lnTo>
                <a:lnTo>
                  <a:pt x="961" y="806"/>
                </a:lnTo>
                <a:lnTo>
                  <a:pt x="953" y="802"/>
                </a:lnTo>
                <a:lnTo>
                  <a:pt x="942" y="797"/>
                </a:lnTo>
                <a:lnTo>
                  <a:pt x="931" y="793"/>
                </a:lnTo>
                <a:lnTo>
                  <a:pt x="911" y="788"/>
                </a:lnTo>
                <a:lnTo>
                  <a:pt x="902" y="786"/>
                </a:lnTo>
                <a:lnTo>
                  <a:pt x="902" y="786"/>
                </a:lnTo>
                <a:lnTo>
                  <a:pt x="905" y="768"/>
                </a:lnTo>
                <a:lnTo>
                  <a:pt x="905" y="749"/>
                </a:lnTo>
                <a:lnTo>
                  <a:pt x="903" y="740"/>
                </a:lnTo>
                <a:lnTo>
                  <a:pt x="902" y="729"/>
                </a:lnTo>
                <a:lnTo>
                  <a:pt x="902" y="729"/>
                </a:lnTo>
                <a:lnTo>
                  <a:pt x="899" y="713"/>
                </a:lnTo>
                <a:lnTo>
                  <a:pt x="894" y="704"/>
                </a:lnTo>
                <a:lnTo>
                  <a:pt x="892" y="696"/>
                </a:lnTo>
                <a:lnTo>
                  <a:pt x="891" y="692"/>
                </a:lnTo>
                <a:lnTo>
                  <a:pt x="891" y="692"/>
                </a:lnTo>
                <a:lnTo>
                  <a:pt x="895" y="668"/>
                </a:lnTo>
                <a:lnTo>
                  <a:pt x="899" y="650"/>
                </a:lnTo>
                <a:lnTo>
                  <a:pt x="900" y="630"/>
                </a:lnTo>
                <a:lnTo>
                  <a:pt x="900" y="630"/>
                </a:lnTo>
                <a:lnTo>
                  <a:pt x="899" y="619"/>
                </a:lnTo>
                <a:lnTo>
                  <a:pt x="894" y="605"/>
                </a:lnTo>
                <a:lnTo>
                  <a:pt x="886" y="591"/>
                </a:lnTo>
                <a:lnTo>
                  <a:pt x="877" y="577"/>
                </a:lnTo>
                <a:lnTo>
                  <a:pt x="861" y="555"/>
                </a:lnTo>
                <a:lnTo>
                  <a:pt x="855" y="546"/>
                </a:lnTo>
                <a:lnTo>
                  <a:pt x="855" y="546"/>
                </a:lnTo>
                <a:lnTo>
                  <a:pt x="846" y="509"/>
                </a:lnTo>
                <a:lnTo>
                  <a:pt x="837" y="478"/>
                </a:lnTo>
                <a:lnTo>
                  <a:pt x="833" y="465"/>
                </a:lnTo>
                <a:lnTo>
                  <a:pt x="829" y="456"/>
                </a:lnTo>
                <a:lnTo>
                  <a:pt x="829" y="456"/>
                </a:lnTo>
                <a:lnTo>
                  <a:pt x="824" y="445"/>
                </a:lnTo>
                <a:lnTo>
                  <a:pt x="819" y="428"/>
                </a:lnTo>
                <a:lnTo>
                  <a:pt x="809" y="389"/>
                </a:lnTo>
                <a:lnTo>
                  <a:pt x="802" y="355"/>
                </a:lnTo>
                <a:lnTo>
                  <a:pt x="801" y="347"/>
                </a:lnTo>
                <a:lnTo>
                  <a:pt x="802" y="346"/>
                </a:lnTo>
                <a:lnTo>
                  <a:pt x="802" y="347"/>
                </a:lnTo>
                <a:lnTo>
                  <a:pt x="802" y="347"/>
                </a:lnTo>
                <a:lnTo>
                  <a:pt x="806" y="349"/>
                </a:lnTo>
                <a:lnTo>
                  <a:pt x="807" y="347"/>
                </a:lnTo>
                <a:lnTo>
                  <a:pt x="810" y="337"/>
                </a:lnTo>
                <a:lnTo>
                  <a:pt x="810" y="332"/>
                </a:lnTo>
                <a:lnTo>
                  <a:pt x="812" y="327"/>
                </a:lnTo>
                <a:lnTo>
                  <a:pt x="813" y="327"/>
                </a:lnTo>
                <a:lnTo>
                  <a:pt x="815" y="327"/>
                </a:lnTo>
                <a:lnTo>
                  <a:pt x="818" y="332"/>
                </a:lnTo>
                <a:lnTo>
                  <a:pt x="818" y="332"/>
                </a:lnTo>
                <a:lnTo>
                  <a:pt x="821" y="337"/>
                </a:lnTo>
                <a:lnTo>
                  <a:pt x="821" y="338"/>
                </a:lnTo>
                <a:lnTo>
                  <a:pt x="823" y="337"/>
                </a:lnTo>
                <a:lnTo>
                  <a:pt x="823" y="327"/>
                </a:lnTo>
                <a:lnTo>
                  <a:pt x="823" y="321"/>
                </a:lnTo>
                <a:lnTo>
                  <a:pt x="824" y="316"/>
                </a:lnTo>
                <a:lnTo>
                  <a:pt x="824" y="315"/>
                </a:lnTo>
                <a:lnTo>
                  <a:pt x="826" y="313"/>
                </a:lnTo>
                <a:lnTo>
                  <a:pt x="829" y="313"/>
                </a:lnTo>
                <a:lnTo>
                  <a:pt x="830" y="316"/>
                </a:lnTo>
                <a:lnTo>
                  <a:pt x="830" y="316"/>
                </a:lnTo>
                <a:lnTo>
                  <a:pt x="837" y="319"/>
                </a:lnTo>
                <a:lnTo>
                  <a:pt x="841" y="321"/>
                </a:lnTo>
                <a:lnTo>
                  <a:pt x="846" y="321"/>
                </a:lnTo>
                <a:lnTo>
                  <a:pt x="849" y="318"/>
                </a:lnTo>
                <a:lnTo>
                  <a:pt x="850" y="313"/>
                </a:lnTo>
                <a:lnTo>
                  <a:pt x="849" y="307"/>
                </a:lnTo>
                <a:lnTo>
                  <a:pt x="843" y="298"/>
                </a:lnTo>
                <a:lnTo>
                  <a:pt x="832" y="288"/>
                </a:lnTo>
                <a:lnTo>
                  <a:pt x="832" y="288"/>
                </a:lnTo>
                <a:lnTo>
                  <a:pt x="819" y="279"/>
                </a:lnTo>
                <a:lnTo>
                  <a:pt x="807" y="271"/>
                </a:lnTo>
                <a:lnTo>
                  <a:pt x="795" y="267"/>
                </a:lnTo>
                <a:lnTo>
                  <a:pt x="782" y="264"/>
                </a:lnTo>
                <a:lnTo>
                  <a:pt x="758" y="256"/>
                </a:lnTo>
                <a:lnTo>
                  <a:pt x="745" y="250"/>
                </a:lnTo>
                <a:lnTo>
                  <a:pt x="733" y="242"/>
                </a:lnTo>
                <a:lnTo>
                  <a:pt x="733" y="242"/>
                </a:lnTo>
                <a:lnTo>
                  <a:pt x="727" y="236"/>
                </a:lnTo>
                <a:lnTo>
                  <a:pt x="720" y="228"/>
                </a:lnTo>
                <a:lnTo>
                  <a:pt x="709" y="208"/>
                </a:lnTo>
                <a:lnTo>
                  <a:pt x="697" y="185"/>
                </a:lnTo>
                <a:lnTo>
                  <a:pt x="686" y="158"/>
                </a:lnTo>
                <a:lnTo>
                  <a:pt x="666" y="107"/>
                </a:lnTo>
                <a:lnTo>
                  <a:pt x="657" y="88"/>
                </a:lnTo>
                <a:lnTo>
                  <a:pt x="654" y="81"/>
                </a:lnTo>
                <a:lnTo>
                  <a:pt x="649" y="74"/>
                </a:lnTo>
                <a:lnTo>
                  <a:pt x="649" y="74"/>
                </a:lnTo>
                <a:lnTo>
                  <a:pt x="632" y="56"/>
                </a:lnTo>
                <a:lnTo>
                  <a:pt x="612" y="36"/>
                </a:lnTo>
                <a:lnTo>
                  <a:pt x="599" y="26"/>
                </a:lnTo>
                <a:lnTo>
                  <a:pt x="587" y="19"/>
                </a:lnTo>
                <a:lnTo>
                  <a:pt x="572" y="11"/>
                </a:lnTo>
                <a:lnTo>
                  <a:pt x="555" y="5"/>
                </a:lnTo>
                <a:lnTo>
                  <a:pt x="555" y="5"/>
                </a:lnTo>
                <a:lnTo>
                  <a:pt x="537" y="2"/>
                </a:lnTo>
                <a:lnTo>
                  <a:pt x="520" y="0"/>
                </a:lnTo>
                <a:lnTo>
                  <a:pt x="503" y="0"/>
                </a:lnTo>
                <a:lnTo>
                  <a:pt x="489" y="2"/>
                </a:lnTo>
                <a:lnTo>
                  <a:pt x="469" y="6"/>
                </a:lnTo>
                <a:lnTo>
                  <a:pt x="460" y="11"/>
                </a:lnTo>
                <a:lnTo>
                  <a:pt x="460" y="11"/>
                </a:lnTo>
                <a:lnTo>
                  <a:pt x="448" y="16"/>
                </a:lnTo>
                <a:lnTo>
                  <a:pt x="423" y="28"/>
                </a:lnTo>
                <a:lnTo>
                  <a:pt x="409" y="36"/>
                </a:lnTo>
                <a:lnTo>
                  <a:pt x="395" y="45"/>
                </a:lnTo>
                <a:lnTo>
                  <a:pt x="379" y="56"/>
                </a:lnTo>
                <a:lnTo>
                  <a:pt x="367" y="68"/>
                </a:lnTo>
                <a:lnTo>
                  <a:pt x="367" y="68"/>
                </a:lnTo>
                <a:lnTo>
                  <a:pt x="362" y="74"/>
                </a:lnTo>
                <a:lnTo>
                  <a:pt x="356" y="82"/>
                </a:lnTo>
                <a:lnTo>
                  <a:pt x="345" y="102"/>
                </a:lnTo>
                <a:lnTo>
                  <a:pt x="338" y="124"/>
                </a:lnTo>
                <a:lnTo>
                  <a:pt x="330" y="146"/>
                </a:lnTo>
                <a:lnTo>
                  <a:pt x="324" y="166"/>
                </a:lnTo>
                <a:lnTo>
                  <a:pt x="321" y="181"/>
                </a:lnTo>
                <a:lnTo>
                  <a:pt x="319" y="191"/>
                </a:lnTo>
                <a:lnTo>
                  <a:pt x="321" y="194"/>
                </a:lnTo>
                <a:lnTo>
                  <a:pt x="322" y="192"/>
                </a:lnTo>
                <a:lnTo>
                  <a:pt x="322" y="192"/>
                </a:lnTo>
                <a:lnTo>
                  <a:pt x="325" y="189"/>
                </a:lnTo>
                <a:lnTo>
                  <a:pt x="327" y="189"/>
                </a:lnTo>
                <a:lnTo>
                  <a:pt x="328" y="189"/>
                </a:lnTo>
                <a:lnTo>
                  <a:pt x="328" y="192"/>
                </a:lnTo>
                <a:lnTo>
                  <a:pt x="328" y="203"/>
                </a:lnTo>
                <a:lnTo>
                  <a:pt x="325" y="222"/>
                </a:lnTo>
                <a:lnTo>
                  <a:pt x="325" y="222"/>
                </a:lnTo>
                <a:lnTo>
                  <a:pt x="324" y="240"/>
                </a:lnTo>
                <a:lnTo>
                  <a:pt x="324" y="254"/>
                </a:lnTo>
                <a:lnTo>
                  <a:pt x="322" y="268"/>
                </a:lnTo>
                <a:lnTo>
                  <a:pt x="321" y="275"/>
                </a:lnTo>
                <a:lnTo>
                  <a:pt x="317" y="281"/>
                </a:lnTo>
                <a:lnTo>
                  <a:pt x="317" y="281"/>
                </a:lnTo>
                <a:lnTo>
                  <a:pt x="310" y="296"/>
                </a:lnTo>
                <a:lnTo>
                  <a:pt x="297" y="310"/>
                </a:lnTo>
                <a:lnTo>
                  <a:pt x="282" y="324"/>
                </a:lnTo>
                <a:lnTo>
                  <a:pt x="263" y="338"/>
                </a:lnTo>
                <a:lnTo>
                  <a:pt x="263" y="338"/>
                </a:lnTo>
                <a:lnTo>
                  <a:pt x="254" y="346"/>
                </a:lnTo>
                <a:lnTo>
                  <a:pt x="248" y="355"/>
                </a:lnTo>
                <a:lnTo>
                  <a:pt x="242" y="364"/>
                </a:lnTo>
                <a:lnTo>
                  <a:pt x="238" y="375"/>
                </a:lnTo>
                <a:lnTo>
                  <a:pt x="237" y="383"/>
                </a:lnTo>
                <a:lnTo>
                  <a:pt x="237" y="389"/>
                </a:lnTo>
                <a:lnTo>
                  <a:pt x="238" y="392"/>
                </a:lnTo>
                <a:lnTo>
                  <a:pt x="240" y="389"/>
                </a:lnTo>
                <a:lnTo>
                  <a:pt x="240" y="389"/>
                </a:lnTo>
                <a:lnTo>
                  <a:pt x="246" y="380"/>
                </a:lnTo>
                <a:lnTo>
                  <a:pt x="251" y="377"/>
                </a:lnTo>
                <a:lnTo>
                  <a:pt x="252" y="375"/>
                </a:lnTo>
                <a:lnTo>
                  <a:pt x="252" y="377"/>
                </a:lnTo>
                <a:lnTo>
                  <a:pt x="252" y="383"/>
                </a:lnTo>
                <a:lnTo>
                  <a:pt x="252" y="383"/>
                </a:lnTo>
                <a:lnTo>
                  <a:pt x="243" y="405"/>
                </a:lnTo>
                <a:lnTo>
                  <a:pt x="240" y="416"/>
                </a:lnTo>
                <a:lnTo>
                  <a:pt x="240" y="416"/>
                </a:lnTo>
                <a:lnTo>
                  <a:pt x="257" y="402"/>
                </a:lnTo>
                <a:lnTo>
                  <a:pt x="262" y="399"/>
                </a:lnTo>
                <a:lnTo>
                  <a:pt x="263" y="399"/>
                </a:lnTo>
                <a:lnTo>
                  <a:pt x="263" y="400"/>
                </a:lnTo>
                <a:lnTo>
                  <a:pt x="259" y="406"/>
                </a:lnTo>
                <a:lnTo>
                  <a:pt x="259" y="406"/>
                </a:lnTo>
                <a:lnTo>
                  <a:pt x="242" y="428"/>
                </a:lnTo>
                <a:lnTo>
                  <a:pt x="218" y="461"/>
                </a:lnTo>
                <a:lnTo>
                  <a:pt x="197" y="493"/>
                </a:lnTo>
                <a:lnTo>
                  <a:pt x="187" y="509"/>
                </a:lnTo>
                <a:lnTo>
                  <a:pt x="181" y="521"/>
                </a:lnTo>
                <a:lnTo>
                  <a:pt x="181" y="521"/>
                </a:lnTo>
                <a:lnTo>
                  <a:pt x="170" y="558"/>
                </a:lnTo>
                <a:lnTo>
                  <a:pt x="158" y="610"/>
                </a:lnTo>
                <a:lnTo>
                  <a:pt x="145" y="654"/>
                </a:lnTo>
                <a:lnTo>
                  <a:pt x="141" y="678"/>
                </a:lnTo>
                <a:lnTo>
                  <a:pt x="141" y="678"/>
                </a:lnTo>
                <a:lnTo>
                  <a:pt x="138" y="696"/>
                </a:lnTo>
                <a:lnTo>
                  <a:pt x="130" y="732"/>
                </a:lnTo>
                <a:lnTo>
                  <a:pt x="119" y="769"/>
                </a:lnTo>
                <a:lnTo>
                  <a:pt x="111" y="793"/>
                </a:lnTo>
                <a:lnTo>
                  <a:pt x="111" y="793"/>
                </a:lnTo>
                <a:lnTo>
                  <a:pt x="107" y="806"/>
                </a:lnTo>
                <a:lnTo>
                  <a:pt x="99" y="831"/>
                </a:lnTo>
                <a:lnTo>
                  <a:pt x="88" y="864"/>
                </a:lnTo>
                <a:lnTo>
                  <a:pt x="73" y="906"/>
                </a:lnTo>
                <a:lnTo>
                  <a:pt x="73" y="906"/>
                </a:lnTo>
                <a:lnTo>
                  <a:pt x="65" y="927"/>
                </a:lnTo>
                <a:lnTo>
                  <a:pt x="59" y="948"/>
                </a:lnTo>
                <a:lnTo>
                  <a:pt x="51" y="979"/>
                </a:lnTo>
                <a:lnTo>
                  <a:pt x="48" y="999"/>
                </a:lnTo>
                <a:lnTo>
                  <a:pt x="48" y="1005"/>
                </a:lnTo>
                <a:lnTo>
                  <a:pt x="48" y="1005"/>
                </a:lnTo>
                <a:lnTo>
                  <a:pt x="31" y="1028"/>
                </a:lnTo>
                <a:lnTo>
                  <a:pt x="31" y="1028"/>
                </a:lnTo>
                <a:lnTo>
                  <a:pt x="29" y="1031"/>
                </a:lnTo>
                <a:lnTo>
                  <a:pt x="28" y="1036"/>
                </a:lnTo>
                <a:lnTo>
                  <a:pt x="28" y="1045"/>
                </a:lnTo>
                <a:lnTo>
                  <a:pt x="29" y="1052"/>
                </a:lnTo>
                <a:lnTo>
                  <a:pt x="31" y="1055"/>
                </a:lnTo>
                <a:lnTo>
                  <a:pt x="20" y="1086"/>
                </a:lnTo>
                <a:lnTo>
                  <a:pt x="11" y="1107"/>
                </a:lnTo>
                <a:lnTo>
                  <a:pt x="11" y="1107"/>
                </a:lnTo>
                <a:lnTo>
                  <a:pt x="4" y="1123"/>
                </a:lnTo>
                <a:lnTo>
                  <a:pt x="3" y="1129"/>
                </a:lnTo>
                <a:lnTo>
                  <a:pt x="3" y="1134"/>
                </a:lnTo>
                <a:lnTo>
                  <a:pt x="3" y="1134"/>
                </a:lnTo>
                <a:lnTo>
                  <a:pt x="6" y="1145"/>
                </a:lnTo>
                <a:lnTo>
                  <a:pt x="6" y="1145"/>
                </a:lnTo>
                <a:lnTo>
                  <a:pt x="4" y="1145"/>
                </a:lnTo>
                <a:lnTo>
                  <a:pt x="3" y="1145"/>
                </a:lnTo>
                <a:lnTo>
                  <a:pt x="1" y="1148"/>
                </a:lnTo>
                <a:lnTo>
                  <a:pt x="0" y="1154"/>
                </a:lnTo>
                <a:lnTo>
                  <a:pt x="0" y="1154"/>
                </a:lnTo>
                <a:lnTo>
                  <a:pt x="1" y="1165"/>
                </a:lnTo>
                <a:lnTo>
                  <a:pt x="4" y="1174"/>
                </a:lnTo>
                <a:lnTo>
                  <a:pt x="9" y="1182"/>
                </a:lnTo>
                <a:lnTo>
                  <a:pt x="12" y="1185"/>
                </a:lnTo>
                <a:lnTo>
                  <a:pt x="12" y="1185"/>
                </a:lnTo>
                <a:lnTo>
                  <a:pt x="15" y="1185"/>
                </a:lnTo>
                <a:lnTo>
                  <a:pt x="17" y="1183"/>
                </a:lnTo>
                <a:lnTo>
                  <a:pt x="20" y="1182"/>
                </a:lnTo>
                <a:lnTo>
                  <a:pt x="20" y="1182"/>
                </a:lnTo>
                <a:lnTo>
                  <a:pt x="25" y="1186"/>
                </a:lnTo>
                <a:lnTo>
                  <a:pt x="31" y="1190"/>
                </a:lnTo>
                <a:lnTo>
                  <a:pt x="39" y="1193"/>
                </a:lnTo>
                <a:lnTo>
                  <a:pt x="39" y="1193"/>
                </a:lnTo>
                <a:lnTo>
                  <a:pt x="51" y="1197"/>
                </a:lnTo>
                <a:lnTo>
                  <a:pt x="71" y="1200"/>
                </a:lnTo>
                <a:lnTo>
                  <a:pt x="71" y="1200"/>
                </a:lnTo>
                <a:lnTo>
                  <a:pt x="66" y="1211"/>
                </a:lnTo>
                <a:lnTo>
                  <a:pt x="62" y="1219"/>
                </a:lnTo>
                <a:lnTo>
                  <a:pt x="60" y="1227"/>
                </a:lnTo>
                <a:lnTo>
                  <a:pt x="60" y="1227"/>
                </a:lnTo>
                <a:lnTo>
                  <a:pt x="62" y="1238"/>
                </a:lnTo>
                <a:lnTo>
                  <a:pt x="63" y="1242"/>
                </a:lnTo>
                <a:lnTo>
                  <a:pt x="65" y="1244"/>
                </a:lnTo>
                <a:lnTo>
                  <a:pt x="68" y="1244"/>
                </a:lnTo>
                <a:lnTo>
                  <a:pt x="68" y="1244"/>
                </a:lnTo>
                <a:lnTo>
                  <a:pt x="71" y="1244"/>
                </a:lnTo>
                <a:lnTo>
                  <a:pt x="73" y="1242"/>
                </a:lnTo>
                <a:lnTo>
                  <a:pt x="74" y="1238"/>
                </a:lnTo>
                <a:lnTo>
                  <a:pt x="77" y="1230"/>
                </a:lnTo>
                <a:lnTo>
                  <a:pt x="80" y="1222"/>
                </a:lnTo>
                <a:lnTo>
                  <a:pt x="80" y="1222"/>
                </a:lnTo>
                <a:lnTo>
                  <a:pt x="87" y="1214"/>
                </a:lnTo>
                <a:lnTo>
                  <a:pt x="94" y="1208"/>
                </a:lnTo>
                <a:lnTo>
                  <a:pt x="102" y="1202"/>
                </a:lnTo>
                <a:lnTo>
                  <a:pt x="102" y="1202"/>
                </a:lnTo>
                <a:lnTo>
                  <a:pt x="104" y="1205"/>
                </a:lnTo>
                <a:lnTo>
                  <a:pt x="105" y="1213"/>
                </a:lnTo>
                <a:lnTo>
                  <a:pt x="107" y="1217"/>
                </a:lnTo>
                <a:lnTo>
                  <a:pt x="110" y="1222"/>
                </a:lnTo>
                <a:lnTo>
                  <a:pt x="114" y="1225"/>
                </a:lnTo>
                <a:lnTo>
                  <a:pt x="119" y="1227"/>
                </a:lnTo>
                <a:lnTo>
                  <a:pt x="119" y="1227"/>
                </a:lnTo>
                <a:lnTo>
                  <a:pt x="124" y="1225"/>
                </a:lnTo>
                <a:lnTo>
                  <a:pt x="128" y="1222"/>
                </a:lnTo>
                <a:lnTo>
                  <a:pt x="132" y="1216"/>
                </a:lnTo>
                <a:lnTo>
                  <a:pt x="133" y="1210"/>
                </a:lnTo>
                <a:lnTo>
                  <a:pt x="136" y="1197"/>
                </a:lnTo>
                <a:lnTo>
                  <a:pt x="136" y="1191"/>
                </a:lnTo>
                <a:lnTo>
                  <a:pt x="136" y="1191"/>
                </a:lnTo>
                <a:lnTo>
                  <a:pt x="139" y="1199"/>
                </a:lnTo>
                <a:lnTo>
                  <a:pt x="145" y="1205"/>
                </a:lnTo>
                <a:lnTo>
                  <a:pt x="149" y="1208"/>
                </a:lnTo>
                <a:lnTo>
                  <a:pt x="152" y="1210"/>
                </a:lnTo>
                <a:lnTo>
                  <a:pt x="152" y="1210"/>
                </a:lnTo>
                <a:lnTo>
                  <a:pt x="162" y="1211"/>
                </a:lnTo>
                <a:lnTo>
                  <a:pt x="173" y="1211"/>
                </a:lnTo>
                <a:lnTo>
                  <a:pt x="190" y="1210"/>
                </a:lnTo>
                <a:lnTo>
                  <a:pt x="190" y="1210"/>
                </a:lnTo>
                <a:lnTo>
                  <a:pt x="193" y="1208"/>
                </a:lnTo>
                <a:lnTo>
                  <a:pt x="197" y="1205"/>
                </a:lnTo>
                <a:lnTo>
                  <a:pt x="201" y="1196"/>
                </a:lnTo>
                <a:lnTo>
                  <a:pt x="204" y="1188"/>
                </a:lnTo>
                <a:lnTo>
                  <a:pt x="206" y="1186"/>
                </a:lnTo>
                <a:lnTo>
                  <a:pt x="207" y="1188"/>
                </a:lnTo>
                <a:lnTo>
                  <a:pt x="207" y="1188"/>
                </a:lnTo>
                <a:lnTo>
                  <a:pt x="211" y="1191"/>
                </a:lnTo>
                <a:lnTo>
                  <a:pt x="215" y="1194"/>
                </a:lnTo>
                <a:lnTo>
                  <a:pt x="223" y="1197"/>
                </a:lnTo>
                <a:lnTo>
                  <a:pt x="235" y="1199"/>
                </a:lnTo>
                <a:lnTo>
                  <a:pt x="235" y="1199"/>
                </a:lnTo>
                <a:lnTo>
                  <a:pt x="249" y="1197"/>
                </a:lnTo>
                <a:lnTo>
                  <a:pt x="260" y="1194"/>
                </a:lnTo>
                <a:lnTo>
                  <a:pt x="273" y="1190"/>
                </a:lnTo>
                <a:lnTo>
                  <a:pt x="288" y="1190"/>
                </a:lnTo>
                <a:close/>
                <a:moveTo>
                  <a:pt x="277" y="684"/>
                </a:moveTo>
                <a:lnTo>
                  <a:pt x="277" y="684"/>
                </a:lnTo>
                <a:lnTo>
                  <a:pt x="277" y="720"/>
                </a:lnTo>
                <a:lnTo>
                  <a:pt x="277" y="720"/>
                </a:lnTo>
                <a:lnTo>
                  <a:pt x="280" y="726"/>
                </a:lnTo>
                <a:lnTo>
                  <a:pt x="290" y="734"/>
                </a:lnTo>
                <a:lnTo>
                  <a:pt x="290" y="734"/>
                </a:lnTo>
                <a:lnTo>
                  <a:pt x="304" y="741"/>
                </a:lnTo>
                <a:lnTo>
                  <a:pt x="308" y="746"/>
                </a:lnTo>
                <a:lnTo>
                  <a:pt x="310" y="752"/>
                </a:lnTo>
                <a:lnTo>
                  <a:pt x="310" y="752"/>
                </a:lnTo>
                <a:lnTo>
                  <a:pt x="314" y="760"/>
                </a:lnTo>
                <a:lnTo>
                  <a:pt x="322" y="769"/>
                </a:lnTo>
                <a:lnTo>
                  <a:pt x="333" y="783"/>
                </a:lnTo>
                <a:lnTo>
                  <a:pt x="333" y="783"/>
                </a:lnTo>
                <a:lnTo>
                  <a:pt x="334" y="786"/>
                </a:lnTo>
                <a:lnTo>
                  <a:pt x="338" y="799"/>
                </a:lnTo>
                <a:lnTo>
                  <a:pt x="341" y="816"/>
                </a:lnTo>
                <a:lnTo>
                  <a:pt x="341" y="828"/>
                </a:lnTo>
                <a:lnTo>
                  <a:pt x="339" y="841"/>
                </a:lnTo>
                <a:lnTo>
                  <a:pt x="339" y="841"/>
                </a:lnTo>
                <a:lnTo>
                  <a:pt x="339" y="853"/>
                </a:lnTo>
                <a:lnTo>
                  <a:pt x="339" y="867"/>
                </a:lnTo>
                <a:lnTo>
                  <a:pt x="341" y="892"/>
                </a:lnTo>
                <a:lnTo>
                  <a:pt x="345" y="913"/>
                </a:lnTo>
                <a:lnTo>
                  <a:pt x="347" y="926"/>
                </a:lnTo>
                <a:lnTo>
                  <a:pt x="347" y="926"/>
                </a:lnTo>
                <a:lnTo>
                  <a:pt x="348" y="940"/>
                </a:lnTo>
                <a:lnTo>
                  <a:pt x="350" y="958"/>
                </a:lnTo>
                <a:lnTo>
                  <a:pt x="348" y="980"/>
                </a:lnTo>
                <a:lnTo>
                  <a:pt x="347" y="991"/>
                </a:lnTo>
                <a:lnTo>
                  <a:pt x="344" y="1000"/>
                </a:lnTo>
                <a:lnTo>
                  <a:pt x="344" y="1000"/>
                </a:lnTo>
                <a:lnTo>
                  <a:pt x="341" y="1007"/>
                </a:lnTo>
                <a:lnTo>
                  <a:pt x="341" y="1013"/>
                </a:lnTo>
                <a:lnTo>
                  <a:pt x="341" y="1017"/>
                </a:lnTo>
                <a:lnTo>
                  <a:pt x="342" y="1020"/>
                </a:lnTo>
                <a:lnTo>
                  <a:pt x="345" y="1024"/>
                </a:lnTo>
                <a:lnTo>
                  <a:pt x="347" y="1024"/>
                </a:lnTo>
                <a:lnTo>
                  <a:pt x="347" y="1024"/>
                </a:lnTo>
                <a:lnTo>
                  <a:pt x="333" y="1052"/>
                </a:lnTo>
                <a:lnTo>
                  <a:pt x="324" y="1073"/>
                </a:lnTo>
                <a:lnTo>
                  <a:pt x="316" y="1090"/>
                </a:lnTo>
                <a:lnTo>
                  <a:pt x="316" y="1090"/>
                </a:lnTo>
                <a:lnTo>
                  <a:pt x="313" y="1104"/>
                </a:lnTo>
                <a:lnTo>
                  <a:pt x="313" y="1109"/>
                </a:lnTo>
                <a:lnTo>
                  <a:pt x="305" y="1128"/>
                </a:lnTo>
                <a:lnTo>
                  <a:pt x="305" y="1128"/>
                </a:lnTo>
                <a:lnTo>
                  <a:pt x="299" y="1124"/>
                </a:lnTo>
                <a:lnTo>
                  <a:pt x="285" y="1120"/>
                </a:lnTo>
                <a:lnTo>
                  <a:pt x="266" y="1115"/>
                </a:lnTo>
                <a:lnTo>
                  <a:pt x="255" y="1112"/>
                </a:lnTo>
                <a:lnTo>
                  <a:pt x="245" y="1112"/>
                </a:lnTo>
                <a:lnTo>
                  <a:pt x="245" y="1112"/>
                </a:lnTo>
                <a:lnTo>
                  <a:pt x="234" y="1112"/>
                </a:lnTo>
                <a:lnTo>
                  <a:pt x="226" y="1114"/>
                </a:lnTo>
                <a:lnTo>
                  <a:pt x="220" y="1117"/>
                </a:lnTo>
                <a:lnTo>
                  <a:pt x="217" y="1118"/>
                </a:lnTo>
                <a:lnTo>
                  <a:pt x="211" y="1123"/>
                </a:lnTo>
                <a:lnTo>
                  <a:pt x="209" y="1124"/>
                </a:lnTo>
                <a:lnTo>
                  <a:pt x="189" y="1124"/>
                </a:lnTo>
                <a:lnTo>
                  <a:pt x="138" y="1120"/>
                </a:lnTo>
                <a:lnTo>
                  <a:pt x="132" y="1100"/>
                </a:lnTo>
                <a:lnTo>
                  <a:pt x="127" y="1048"/>
                </a:lnTo>
                <a:lnTo>
                  <a:pt x="127" y="1048"/>
                </a:lnTo>
                <a:lnTo>
                  <a:pt x="141" y="1016"/>
                </a:lnTo>
                <a:lnTo>
                  <a:pt x="155" y="985"/>
                </a:lnTo>
                <a:lnTo>
                  <a:pt x="170" y="954"/>
                </a:lnTo>
                <a:lnTo>
                  <a:pt x="170" y="954"/>
                </a:lnTo>
                <a:lnTo>
                  <a:pt x="181" y="934"/>
                </a:lnTo>
                <a:lnTo>
                  <a:pt x="192" y="904"/>
                </a:lnTo>
                <a:lnTo>
                  <a:pt x="217" y="834"/>
                </a:lnTo>
                <a:lnTo>
                  <a:pt x="245" y="746"/>
                </a:lnTo>
                <a:lnTo>
                  <a:pt x="277" y="684"/>
                </a:lnTo>
                <a:close/>
                <a:moveTo>
                  <a:pt x="565" y="1211"/>
                </a:moveTo>
                <a:lnTo>
                  <a:pt x="565" y="1211"/>
                </a:lnTo>
                <a:lnTo>
                  <a:pt x="579" y="1217"/>
                </a:lnTo>
                <a:lnTo>
                  <a:pt x="589" y="1222"/>
                </a:lnTo>
                <a:lnTo>
                  <a:pt x="595" y="1227"/>
                </a:lnTo>
                <a:lnTo>
                  <a:pt x="595" y="1227"/>
                </a:lnTo>
                <a:lnTo>
                  <a:pt x="603" y="1238"/>
                </a:lnTo>
                <a:lnTo>
                  <a:pt x="607" y="1244"/>
                </a:lnTo>
                <a:lnTo>
                  <a:pt x="609" y="1250"/>
                </a:lnTo>
                <a:lnTo>
                  <a:pt x="609" y="1250"/>
                </a:lnTo>
                <a:lnTo>
                  <a:pt x="610" y="1283"/>
                </a:lnTo>
                <a:lnTo>
                  <a:pt x="612" y="1331"/>
                </a:lnTo>
                <a:lnTo>
                  <a:pt x="612" y="1331"/>
                </a:lnTo>
                <a:lnTo>
                  <a:pt x="612" y="1351"/>
                </a:lnTo>
                <a:lnTo>
                  <a:pt x="610" y="1369"/>
                </a:lnTo>
                <a:lnTo>
                  <a:pt x="609" y="1383"/>
                </a:lnTo>
                <a:lnTo>
                  <a:pt x="607" y="1388"/>
                </a:lnTo>
                <a:lnTo>
                  <a:pt x="604" y="1391"/>
                </a:lnTo>
                <a:lnTo>
                  <a:pt x="604" y="1391"/>
                </a:lnTo>
                <a:lnTo>
                  <a:pt x="603" y="1393"/>
                </a:lnTo>
                <a:lnTo>
                  <a:pt x="599" y="1391"/>
                </a:lnTo>
                <a:lnTo>
                  <a:pt x="590" y="1387"/>
                </a:lnTo>
                <a:lnTo>
                  <a:pt x="565" y="1368"/>
                </a:lnTo>
                <a:lnTo>
                  <a:pt x="531" y="1340"/>
                </a:lnTo>
                <a:lnTo>
                  <a:pt x="513" y="1323"/>
                </a:lnTo>
                <a:lnTo>
                  <a:pt x="513" y="1323"/>
                </a:lnTo>
                <a:lnTo>
                  <a:pt x="514" y="1290"/>
                </a:lnTo>
                <a:lnTo>
                  <a:pt x="514" y="1290"/>
                </a:lnTo>
                <a:lnTo>
                  <a:pt x="516" y="1284"/>
                </a:lnTo>
                <a:lnTo>
                  <a:pt x="517" y="1276"/>
                </a:lnTo>
                <a:lnTo>
                  <a:pt x="522" y="1266"/>
                </a:lnTo>
                <a:lnTo>
                  <a:pt x="527" y="1256"/>
                </a:lnTo>
                <a:lnTo>
                  <a:pt x="527" y="1256"/>
                </a:lnTo>
                <a:lnTo>
                  <a:pt x="537" y="1242"/>
                </a:lnTo>
                <a:lnTo>
                  <a:pt x="550" y="1228"/>
                </a:lnTo>
                <a:lnTo>
                  <a:pt x="565" y="1211"/>
                </a:lnTo>
                <a:lnTo>
                  <a:pt x="565" y="1211"/>
                </a:lnTo>
                <a:close/>
                <a:moveTo>
                  <a:pt x="520" y="1397"/>
                </a:moveTo>
                <a:lnTo>
                  <a:pt x="539" y="1397"/>
                </a:lnTo>
                <a:lnTo>
                  <a:pt x="590" y="1431"/>
                </a:lnTo>
                <a:lnTo>
                  <a:pt x="612" y="1464"/>
                </a:lnTo>
                <a:lnTo>
                  <a:pt x="609" y="1528"/>
                </a:lnTo>
                <a:lnTo>
                  <a:pt x="593" y="1506"/>
                </a:lnTo>
                <a:lnTo>
                  <a:pt x="584" y="1509"/>
                </a:lnTo>
                <a:lnTo>
                  <a:pt x="613" y="1557"/>
                </a:lnTo>
                <a:lnTo>
                  <a:pt x="613" y="1583"/>
                </a:lnTo>
                <a:lnTo>
                  <a:pt x="610" y="1633"/>
                </a:lnTo>
                <a:lnTo>
                  <a:pt x="599" y="1642"/>
                </a:lnTo>
                <a:lnTo>
                  <a:pt x="599" y="1642"/>
                </a:lnTo>
                <a:lnTo>
                  <a:pt x="593" y="1653"/>
                </a:lnTo>
                <a:lnTo>
                  <a:pt x="590" y="1659"/>
                </a:lnTo>
                <a:lnTo>
                  <a:pt x="586" y="1664"/>
                </a:lnTo>
                <a:lnTo>
                  <a:pt x="586" y="1664"/>
                </a:lnTo>
                <a:lnTo>
                  <a:pt x="586" y="1663"/>
                </a:lnTo>
                <a:lnTo>
                  <a:pt x="586" y="1656"/>
                </a:lnTo>
                <a:lnTo>
                  <a:pt x="584" y="1636"/>
                </a:lnTo>
                <a:lnTo>
                  <a:pt x="584" y="1614"/>
                </a:lnTo>
                <a:lnTo>
                  <a:pt x="582" y="1604"/>
                </a:lnTo>
                <a:lnTo>
                  <a:pt x="581" y="1596"/>
                </a:lnTo>
                <a:lnTo>
                  <a:pt x="581" y="1596"/>
                </a:lnTo>
                <a:lnTo>
                  <a:pt x="575" y="1582"/>
                </a:lnTo>
                <a:lnTo>
                  <a:pt x="568" y="1570"/>
                </a:lnTo>
                <a:lnTo>
                  <a:pt x="562" y="1560"/>
                </a:lnTo>
                <a:lnTo>
                  <a:pt x="559" y="1554"/>
                </a:lnTo>
                <a:lnTo>
                  <a:pt x="559" y="1554"/>
                </a:lnTo>
                <a:lnTo>
                  <a:pt x="558" y="1549"/>
                </a:lnTo>
                <a:lnTo>
                  <a:pt x="559" y="1546"/>
                </a:lnTo>
                <a:lnTo>
                  <a:pt x="561" y="1534"/>
                </a:lnTo>
                <a:lnTo>
                  <a:pt x="561" y="1534"/>
                </a:lnTo>
                <a:lnTo>
                  <a:pt x="559" y="1528"/>
                </a:lnTo>
                <a:lnTo>
                  <a:pt x="558" y="1525"/>
                </a:lnTo>
                <a:lnTo>
                  <a:pt x="551" y="1517"/>
                </a:lnTo>
                <a:lnTo>
                  <a:pt x="545" y="1511"/>
                </a:lnTo>
                <a:lnTo>
                  <a:pt x="542" y="1509"/>
                </a:lnTo>
                <a:lnTo>
                  <a:pt x="542" y="1509"/>
                </a:lnTo>
                <a:lnTo>
                  <a:pt x="525" y="1431"/>
                </a:lnTo>
                <a:lnTo>
                  <a:pt x="525" y="1431"/>
                </a:lnTo>
                <a:lnTo>
                  <a:pt x="522" y="1411"/>
                </a:lnTo>
                <a:lnTo>
                  <a:pt x="520" y="1397"/>
                </a:lnTo>
                <a:lnTo>
                  <a:pt x="520" y="1397"/>
                </a:lnTo>
                <a:close/>
                <a:moveTo>
                  <a:pt x="689" y="1597"/>
                </a:moveTo>
                <a:lnTo>
                  <a:pt x="689" y="1597"/>
                </a:lnTo>
                <a:lnTo>
                  <a:pt x="691" y="1602"/>
                </a:lnTo>
                <a:lnTo>
                  <a:pt x="696" y="1618"/>
                </a:lnTo>
                <a:lnTo>
                  <a:pt x="703" y="1638"/>
                </a:lnTo>
                <a:lnTo>
                  <a:pt x="713" y="1658"/>
                </a:lnTo>
                <a:lnTo>
                  <a:pt x="713" y="1658"/>
                </a:lnTo>
                <a:lnTo>
                  <a:pt x="722" y="1678"/>
                </a:lnTo>
                <a:lnTo>
                  <a:pt x="727" y="1695"/>
                </a:lnTo>
                <a:lnTo>
                  <a:pt x="730" y="1712"/>
                </a:lnTo>
                <a:lnTo>
                  <a:pt x="736" y="1776"/>
                </a:lnTo>
                <a:lnTo>
                  <a:pt x="688" y="1728"/>
                </a:lnTo>
                <a:lnTo>
                  <a:pt x="688" y="1728"/>
                </a:lnTo>
                <a:lnTo>
                  <a:pt x="689" y="1597"/>
                </a:lnTo>
                <a:lnTo>
                  <a:pt x="689" y="1597"/>
                </a:lnTo>
                <a:close/>
                <a:moveTo>
                  <a:pt x="446" y="2184"/>
                </a:moveTo>
                <a:lnTo>
                  <a:pt x="457" y="2181"/>
                </a:lnTo>
                <a:lnTo>
                  <a:pt x="457" y="2181"/>
                </a:lnTo>
                <a:lnTo>
                  <a:pt x="462" y="2196"/>
                </a:lnTo>
                <a:lnTo>
                  <a:pt x="466" y="2207"/>
                </a:lnTo>
                <a:lnTo>
                  <a:pt x="469" y="2210"/>
                </a:lnTo>
                <a:lnTo>
                  <a:pt x="472" y="2210"/>
                </a:lnTo>
                <a:lnTo>
                  <a:pt x="472" y="2210"/>
                </a:lnTo>
                <a:lnTo>
                  <a:pt x="475" y="2208"/>
                </a:lnTo>
                <a:lnTo>
                  <a:pt x="477" y="2204"/>
                </a:lnTo>
                <a:lnTo>
                  <a:pt x="477" y="2191"/>
                </a:lnTo>
                <a:lnTo>
                  <a:pt x="475" y="2174"/>
                </a:lnTo>
                <a:lnTo>
                  <a:pt x="545" y="2174"/>
                </a:lnTo>
                <a:lnTo>
                  <a:pt x="545" y="2174"/>
                </a:lnTo>
                <a:lnTo>
                  <a:pt x="550" y="2195"/>
                </a:lnTo>
                <a:lnTo>
                  <a:pt x="555" y="2210"/>
                </a:lnTo>
                <a:lnTo>
                  <a:pt x="561" y="2222"/>
                </a:lnTo>
                <a:lnTo>
                  <a:pt x="561" y="2222"/>
                </a:lnTo>
                <a:lnTo>
                  <a:pt x="567" y="2230"/>
                </a:lnTo>
                <a:lnTo>
                  <a:pt x="576" y="2236"/>
                </a:lnTo>
                <a:lnTo>
                  <a:pt x="586" y="2243"/>
                </a:lnTo>
                <a:lnTo>
                  <a:pt x="586" y="2243"/>
                </a:lnTo>
                <a:lnTo>
                  <a:pt x="593" y="2305"/>
                </a:lnTo>
                <a:lnTo>
                  <a:pt x="599" y="2367"/>
                </a:lnTo>
                <a:lnTo>
                  <a:pt x="604" y="2440"/>
                </a:lnTo>
                <a:lnTo>
                  <a:pt x="606" y="2475"/>
                </a:lnTo>
                <a:lnTo>
                  <a:pt x="606" y="2511"/>
                </a:lnTo>
                <a:lnTo>
                  <a:pt x="604" y="2545"/>
                </a:lnTo>
                <a:lnTo>
                  <a:pt x="599" y="2575"/>
                </a:lnTo>
                <a:lnTo>
                  <a:pt x="595" y="2601"/>
                </a:lnTo>
                <a:lnTo>
                  <a:pt x="592" y="2612"/>
                </a:lnTo>
                <a:lnTo>
                  <a:pt x="587" y="2621"/>
                </a:lnTo>
                <a:lnTo>
                  <a:pt x="582" y="2629"/>
                </a:lnTo>
                <a:lnTo>
                  <a:pt x="578" y="2635"/>
                </a:lnTo>
                <a:lnTo>
                  <a:pt x="572" y="2638"/>
                </a:lnTo>
                <a:lnTo>
                  <a:pt x="564" y="2640"/>
                </a:lnTo>
                <a:lnTo>
                  <a:pt x="564" y="2640"/>
                </a:lnTo>
                <a:lnTo>
                  <a:pt x="558" y="2640"/>
                </a:lnTo>
                <a:lnTo>
                  <a:pt x="550" y="2637"/>
                </a:lnTo>
                <a:lnTo>
                  <a:pt x="544" y="2630"/>
                </a:lnTo>
                <a:lnTo>
                  <a:pt x="537" y="2623"/>
                </a:lnTo>
                <a:lnTo>
                  <a:pt x="531" y="2613"/>
                </a:lnTo>
                <a:lnTo>
                  <a:pt x="525" y="2601"/>
                </a:lnTo>
                <a:lnTo>
                  <a:pt x="513" y="2573"/>
                </a:lnTo>
                <a:lnTo>
                  <a:pt x="502" y="2537"/>
                </a:lnTo>
                <a:lnTo>
                  <a:pt x="493" y="2500"/>
                </a:lnTo>
                <a:lnTo>
                  <a:pt x="485" y="2458"/>
                </a:lnTo>
                <a:lnTo>
                  <a:pt x="477" y="2415"/>
                </a:lnTo>
                <a:lnTo>
                  <a:pt x="463" y="2331"/>
                </a:lnTo>
                <a:lnTo>
                  <a:pt x="454" y="2257"/>
                </a:lnTo>
                <a:lnTo>
                  <a:pt x="446" y="2184"/>
                </a:lnTo>
                <a:lnTo>
                  <a:pt x="446" y="2184"/>
                </a:lnTo>
                <a:close/>
                <a:moveTo>
                  <a:pt x="454" y="1925"/>
                </a:moveTo>
                <a:lnTo>
                  <a:pt x="454" y="1925"/>
                </a:lnTo>
                <a:lnTo>
                  <a:pt x="462" y="1926"/>
                </a:lnTo>
                <a:lnTo>
                  <a:pt x="468" y="1926"/>
                </a:lnTo>
                <a:lnTo>
                  <a:pt x="474" y="1925"/>
                </a:lnTo>
                <a:lnTo>
                  <a:pt x="474" y="1925"/>
                </a:lnTo>
                <a:lnTo>
                  <a:pt x="480" y="1922"/>
                </a:lnTo>
                <a:lnTo>
                  <a:pt x="486" y="1915"/>
                </a:lnTo>
                <a:lnTo>
                  <a:pt x="494" y="1909"/>
                </a:lnTo>
                <a:lnTo>
                  <a:pt x="542" y="2072"/>
                </a:lnTo>
                <a:lnTo>
                  <a:pt x="542" y="2072"/>
                </a:lnTo>
                <a:lnTo>
                  <a:pt x="542" y="2084"/>
                </a:lnTo>
                <a:lnTo>
                  <a:pt x="544" y="2095"/>
                </a:lnTo>
                <a:lnTo>
                  <a:pt x="545" y="2103"/>
                </a:lnTo>
                <a:lnTo>
                  <a:pt x="545" y="2103"/>
                </a:lnTo>
                <a:lnTo>
                  <a:pt x="556" y="2123"/>
                </a:lnTo>
                <a:lnTo>
                  <a:pt x="446" y="2123"/>
                </a:lnTo>
                <a:lnTo>
                  <a:pt x="446" y="2021"/>
                </a:lnTo>
                <a:lnTo>
                  <a:pt x="446" y="2021"/>
                </a:lnTo>
                <a:lnTo>
                  <a:pt x="448" y="1984"/>
                </a:lnTo>
                <a:lnTo>
                  <a:pt x="451" y="1954"/>
                </a:lnTo>
                <a:lnTo>
                  <a:pt x="454" y="1925"/>
                </a:lnTo>
                <a:lnTo>
                  <a:pt x="454" y="1925"/>
                </a:lnTo>
                <a:close/>
                <a:moveTo>
                  <a:pt x="730" y="2125"/>
                </a:moveTo>
                <a:lnTo>
                  <a:pt x="762" y="2123"/>
                </a:lnTo>
                <a:lnTo>
                  <a:pt x="762" y="2123"/>
                </a:lnTo>
                <a:lnTo>
                  <a:pt x="784" y="2159"/>
                </a:lnTo>
                <a:lnTo>
                  <a:pt x="799" y="2187"/>
                </a:lnTo>
                <a:lnTo>
                  <a:pt x="810" y="2207"/>
                </a:lnTo>
                <a:lnTo>
                  <a:pt x="810" y="2207"/>
                </a:lnTo>
                <a:lnTo>
                  <a:pt x="818" y="2232"/>
                </a:lnTo>
                <a:lnTo>
                  <a:pt x="827" y="2271"/>
                </a:lnTo>
                <a:lnTo>
                  <a:pt x="833" y="2308"/>
                </a:lnTo>
                <a:lnTo>
                  <a:pt x="837" y="2322"/>
                </a:lnTo>
                <a:lnTo>
                  <a:pt x="837" y="2329"/>
                </a:lnTo>
                <a:lnTo>
                  <a:pt x="837" y="2329"/>
                </a:lnTo>
                <a:lnTo>
                  <a:pt x="833" y="2333"/>
                </a:lnTo>
                <a:lnTo>
                  <a:pt x="829" y="2336"/>
                </a:lnTo>
                <a:lnTo>
                  <a:pt x="821" y="2337"/>
                </a:lnTo>
                <a:lnTo>
                  <a:pt x="813" y="2337"/>
                </a:lnTo>
                <a:lnTo>
                  <a:pt x="804" y="2334"/>
                </a:lnTo>
                <a:lnTo>
                  <a:pt x="795" y="2329"/>
                </a:lnTo>
                <a:lnTo>
                  <a:pt x="785" y="2322"/>
                </a:lnTo>
                <a:lnTo>
                  <a:pt x="778" y="2311"/>
                </a:lnTo>
                <a:lnTo>
                  <a:pt x="778" y="2311"/>
                </a:lnTo>
                <a:lnTo>
                  <a:pt x="770" y="2294"/>
                </a:lnTo>
                <a:lnTo>
                  <a:pt x="762" y="2267"/>
                </a:lnTo>
                <a:lnTo>
                  <a:pt x="747" y="2205"/>
                </a:lnTo>
                <a:lnTo>
                  <a:pt x="734" y="2150"/>
                </a:lnTo>
                <a:lnTo>
                  <a:pt x="730" y="2125"/>
                </a:lnTo>
                <a:lnTo>
                  <a:pt x="730" y="2125"/>
                </a:lnTo>
                <a:close/>
                <a:moveTo>
                  <a:pt x="818" y="1991"/>
                </a:moveTo>
                <a:lnTo>
                  <a:pt x="818" y="1991"/>
                </a:lnTo>
                <a:lnTo>
                  <a:pt x="826" y="2024"/>
                </a:lnTo>
                <a:lnTo>
                  <a:pt x="830" y="2050"/>
                </a:lnTo>
                <a:lnTo>
                  <a:pt x="832" y="2069"/>
                </a:lnTo>
                <a:lnTo>
                  <a:pt x="832" y="2069"/>
                </a:lnTo>
                <a:lnTo>
                  <a:pt x="832" y="2111"/>
                </a:lnTo>
                <a:lnTo>
                  <a:pt x="832" y="2132"/>
                </a:lnTo>
                <a:lnTo>
                  <a:pt x="832" y="2143"/>
                </a:lnTo>
                <a:lnTo>
                  <a:pt x="832" y="2143"/>
                </a:lnTo>
                <a:lnTo>
                  <a:pt x="833" y="2151"/>
                </a:lnTo>
                <a:lnTo>
                  <a:pt x="833" y="2162"/>
                </a:lnTo>
                <a:lnTo>
                  <a:pt x="832" y="2181"/>
                </a:lnTo>
                <a:lnTo>
                  <a:pt x="832" y="2181"/>
                </a:lnTo>
                <a:lnTo>
                  <a:pt x="827" y="2170"/>
                </a:lnTo>
                <a:lnTo>
                  <a:pt x="816" y="2143"/>
                </a:lnTo>
                <a:lnTo>
                  <a:pt x="799" y="2103"/>
                </a:lnTo>
                <a:lnTo>
                  <a:pt x="789" y="2078"/>
                </a:lnTo>
                <a:lnTo>
                  <a:pt x="789" y="2078"/>
                </a:lnTo>
                <a:lnTo>
                  <a:pt x="775" y="2089"/>
                </a:lnTo>
                <a:lnTo>
                  <a:pt x="764" y="2097"/>
                </a:lnTo>
                <a:lnTo>
                  <a:pt x="759" y="2100"/>
                </a:lnTo>
                <a:lnTo>
                  <a:pt x="756" y="2100"/>
                </a:lnTo>
                <a:lnTo>
                  <a:pt x="756" y="2100"/>
                </a:lnTo>
                <a:lnTo>
                  <a:pt x="751" y="2098"/>
                </a:lnTo>
                <a:lnTo>
                  <a:pt x="750" y="2095"/>
                </a:lnTo>
                <a:lnTo>
                  <a:pt x="745" y="2086"/>
                </a:lnTo>
                <a:lnTo>
                  <a:pt x="742" y="2072"/>
                </a:lnTo>
                <a:lnTo>
                  <a:pt x="818" y="19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862534" y="2671272"/>
            <a:ext cx="559011" cy="1729064"/>
          </a:xfrm>
          <a:custGeom>
            <a:avLst/>
            <a:gdLst>
              <a:gd name="T0" fmla="*/ 780 w 836"/>
              <a:gd name="T1" fmla="*/ 975 h 2593"/>
              <a:gd name="T2" fmla="*/ 784 w 836"/>
              <a:gd name="T3" fmla="*/ 871 h 2593"/>
              <a:gd name="T4" fmla="*/ 825 w 836"/>
              <a:gd name="T5" fmla="*/ 715 h 2593"/>
              <a:gd name="T6" fmla="*/ 788 w 836"/>
              <a:gd name="T7" fmla="*/ 564 h 2593"/>
              <a:gd name="T8" fmla="*/ 748 w 836"/>
              <a:gd name="T9" fmla="*/ 422 h 2593"/>
              <a:gd name="T10" fmla="*/ 596 w 836"/>
              <a:gd name="T11" fmla="*/ 315 h 2593"/>
              <a:gd name="T12" fmla="*/ 590 w 836"/>
              <a:gd name="T13" fmla="*/ 197 h 2593"/>
              <a:gd name="T14" fmla="*/ 588 w 836"/>
              <a:gd name="T15" fmla="*/ 116 h 2593"/>
              <a:gd name="T16" fmla="*/ 543 w 836"/>
              <a:gd name="T17" fmla="*/ 26 h 2593"/>
              <a:gd name="T18" fmla="*/ 503 w 836"/>
              <a:gd name="T19" fmla="*/ 14 h 2593"/>
              <a:gd name="T20" fmla="*/ 413 w 836"/>
              <a:gd name="T21" fmla="*/ 0 h 2593"/>
              <a:gd name="T22" fmla="*/ 334 w 836"/>
              <a:gd name="T23" fmla="*/ 79 h 2593"/>
              <a:gd name="T24" fmla="*/ 297 w 836"/>
              <a:gd name="T25" fmla="*/ 177 h 2593"/>
              <a:gd name="T26" fmla="*/ 313 w 836"/>
              <a:gd name="T27" fmla="*/ 234 h 2593"/>
              <a:gd name="T28" fmla="*/ 337 w 836"/>
              <a:gd name="T29" fmla="*/ 284 h 2593"/>
              <a:gd name="T30" fmla="*/ 168 w 836"/>
              <a:gd name="T31" fmla="*/ 460 h 2593"/>
              <a:gd name="T32" fmla="*/ 83 w 836"/>
              <a:gd name="T33" fmla="*/ 701 h 2593"/>
              <a:gd name="T34" fmla="*/ 3 w 836"/>
              <a:gd name="T35" fmla="*/ 978 h 2593"/>
              <a:gd name="T36" fmla="*/ 20 w 836"/>
              <a:gd name="T37" fmla="*/ 1050 h 2593"/>
              <a:gd name="T38" fmla="*/ 170 w 836"/>
              <a:gd name="T39" fmla="*/ 1135 h 2593"/>
              <a:gd name="T40" fmla="*/ 199 w 836"/>
              <a:gd name="T41" fmla="*/ 1527 h 2593"/>
              <a:gd name="T42" fmla="*/ 189 w 836"/>
              <a:gd name="T43" fmla="*/ 1576 h 2593"/>
              <a:gd name="T44" fmla="*/ 179 w 836"/>
              <a:gd name="T45" fmla="*/ 1852 h 2593"/>
              <a:gd name="T46" fmla="*/ 181 w 836"/>
              <a:gd name="T47" fmla="*/ 2019 h 2593"/>
              <a:gd name="T48" fmla="*/ 240 w 836"/>
              <a:gd name="T49" fmla="*/ 2176 h 2593"/>
              <a:gd name="T50" fmla="*/ 314 w 836"/>
              <a:gd name="T51" fmla="*/ 2170 h 2593"/>
              <a:gd name="T52" fmla="*/ 393 w 836"/>
              <a:gd name="T53" fmla="*/ 2117 h 2593"/>
              <a:gd name="T54" fmla="*/ 464 w 836"/>
              <a:gd name="T55" fmla="*/ 2588 h 2593"/>
              <a:gd name="T56" fmla="*/ 503 w 836"/>
              <a:gd name="T57" fmla="*/ 2494 h 2593"/>
              <a:gd name="T58" fmla="*/ 560 w 836"/>
              <a:gd name="T59" fmla="*/ 2474 h 2593"/>
              <a:gd name="T60" fmla="*/ 618 w 836"/>
              <a:gd name="T61" fmla="*/ 2461 h 2593"/>
              <a:gd name="T62" fmla="*/ 734 w 836"/>
              <a:gd name="T63" fmla="*/ 2246 h 2593"/>
              <a:gd name="T64" fmla="*/ 794 w 836"/>
              <a:gd name="T65" fmla="*/ 2246 h 2593"/>
              <a:gd name="T66" fmla="*/ 827 w 836"/>
              <a:gd name="T67" fmla="*/ 2182 h 2593"/>
              <a:gd name="T68" fmla="*/ 759 w 836"/>
              <a:gd name="T69" fmla="*/ 1814 h 2593"/>
              <a:gd name="T70" fmla="*/ 734 w 836"/>
              <a:gd name="T71" fmla="*/ 1565 h 2593"/>
              <a:gd name="T72" fmla="*/ 714 w 836"/>
              <a:gd name="T73" fmla="*/ 1351 h 2593"/>
              <a:gd name="T74" fmla="*/ 706 w 836"/>
              <a:gd name="T75" fmla="*/ 1130 h 2593"/>
              <a:gd name="T76" fmla="*/ 720 w 836"/>
              <a:gd name="T77" fmla="*/ 1065 h 2593"/>
              <a:gd name="T78" fmla="*/ 750 w 836"/>
              <a:gd name="T79" fmla="*/ 1062 h 2593"/>
              <a:gd name="T80" fmla="*/ 788 w 836"/>
              <a:gd name="T81" fmla="*/ 1042 h 2593"/>
              <a:gd name="T82" fmla="*/ 488 w 836"/>
              <a:gd name="T83" fmla="*/ 2114 h 2593"/>
              <a:gd name="T84" fmla="*/ 488 w 836"/>
              <a:gd name="T85" fmla="*/ 2542 h 2593"/>
              <a:gd name="T86" fmla="*/ 449 w 836"/>
              <a:gd name="T87" fmla="*/ 2215 h 2593"/>
              <a:gd name="T88" fmla="*/ 590 w 836"/>
              <a:gd name="T89" fmla="*/ 2142 h 2593"/>
              <a:gd name="T90" fmla="*/ 604 w 836"/>
              <a:gd name="T91" fmla="*/ 2438 h 2593"/>
              <a:gd name="T92" fmla="*/ 574 w 836"/>
              <a:gd name="T93" fmla="*/ 2349 h 2593"/>
              <a:gd name="T94" fmla="*/ 215 w 836"/>
              <a:gd name="T95" fmla="*/ 847 h 2593"/>
              <a:gd name="T96" fmla="*/ 185 w 836"/>
              <a:gd name="T97" fmla="*/ 958 h 2593"/>
              <a:gd name="T98" fmla="*/ 153 w 836"/>
              <a:gd name="T99" fmla="*/ 935 h 2593"/>
              <a:gd name="T100" fmla="*/ 203 w 836"/>
              <a:gd name="T101" fmla="*/ 791 h 2593"/>
              <a:gd name="T102" fmla="*/ 688 w 836"/>
              <a:gd name="T103" fmla="*/ 902 h 2593"/>
              <a:gd name="T104" fmla="*/ 658 w 836"/>
              <a:gd name="T105" fmla="*/ 853 h 2593"/>
              <a:gd name="T106" fmla="*/ 525 w 836"/>
              <a:gd name="T107" fmla="*/ 1501 h 2593"/>
              <a:gd name="T108" fmla="*/ 528 w 836"/>
              <a:gd name="T109" fmla="*/ 1613 h 2593"/>
              <a:gd name="T110" fmla="*/ 565 w 836"/>
              <a:gd name="T111" fmla="*/ 1765 h 2593"/>
              <a:gd name="T112" fmla="*/ 545 w 836"/>
              <a:gd name="T113" fmla="*/ 1934 h 2593"/>
              <a:gd name="T114" fmla="*/ 528 w 836"/>
              <a:gd name="T115" fmla="*/ 2033 h 2593"/>
              <a:gd name="T116" fmla="*/ 500 w 836"/>
              <a:gd name="T117" fmla="*/ 1572 h 2593"/>
              <a:gd name="T118" fmla="*/ 508 w 836"/>
              <a:gd name="T119" fmla="*/ 1479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6" h="2593">
                <a:moveTo>
                  <a:pt x="788" y="978"/>
                </a:moveTo>
                <a:lnTo>
                  <a:pt x="788" y="978"/>
                </a:lnTo>
                <a:lnTo>
                  <a:pt x="784" y="975"/>
                </a:lnTo>
                <a:lnTo>
                  <a:pt x="780" y="975"/>
                </a:lnTo>
                <a:lnTo>
                  <a:pt x="780" y="975"/>
                </a:lnTo>
                <a:lnTo>
                  <a:pt x="779" y="978"/>
                </a:lnTo>
                <a:lnTo>
                  <a:pt x="779" y="978"/>
                </a:lnTo>
                <a:lnTo>
                  <a:pt x="779" y="977"/>
                </a:lnTo>
                <a:lnTo>
                  <a:pt x="780" y="975"/>
                </a:lnTo>
                <a:lnTo>
                  <a:pt x="780" y="975"/>
                </a:lnTo>
                <a:lnTo>
                  <a:pt x="787" y="966"/>
                </a:lnTo>
                <a:lnTo>
                  <a:pt x="793" y="951"/>
                </a:lnTo>
                <a:lnTo>
                  <a:pt x="796" y="941"/>
                </a:lnTo>
                <a:lnTo>
                  <a:pt x="798" y="932"/>
                </a:lnTo>
                <a:lnTo>
                  <a:pt x="798" y="923"/>
                </a:lnTo>
                <a:lnTo>
                  <a:pt x="796" y="915"/>
                </a:lnTo>
                <a:lnTo>
                  <a:pt x="796" y="915"/>
                </a:lnTo>
                <a:lnTo>
                  <a:pt x="788" y="885"/>
                </a:lnTo>
                <a:lnTo>
                  <a:pt x="784" y="871"/>
                </a:lnTo>
                <a:lnTo>
                  <a:pt x="784" y="871"/>
                </a:lnTo>
                <a:lnTo>
                  <a:pt x="784" y="853"/>
                </a:lnTo>
                <a:lnTo>
                  <a:pt x="787" y="820"/>
                </a:lnTo>
                <a:lnTo>
                  <a:pt x="791" y="774"/>
                </a:lnTo>
                <a:lnTo>
                  <a:pt x="788" y="732"/>
                </a:lnTo>
                <a:lnTo>
                  <a:pt x="788" y="732"/>
                </a:lnTo>
                <a:lnTo>
                  <a:pt x="793" y="730"/>
                </a:lnTo>
                <a:lnTo>
                  <a:pt x="805" y="727"/>
                </a:lnTo>
                <a:lnTo>
                  <a:pt x="818" y="723"/>
                </a:lnTo>
                <a:lnTo>
                  <a:pt x="822" y="719"/>
                </a:lnTo>
                <a:lnTo>
                  <a:pt x="825" y="715"/>
                </a:lnTo>
                <a:lnTo>
                  <a:pt x="825" y="715"/>
                </a:lnTo>
                <a:lnTo>
                  <a:pt x="827" y="705"/>
                </a:lnTo>
                <a:lnTo>
                  <a:pt x="825" y="690"/>
                </a:lnTo>
                <a:lnTo>
                  <a:pt x="821" y="650"/>
                </a:lnTo>
                <a:lnTo>
                  <a:pt x="810" y="606"/>
                </a:lnTo>
                <a:lnTo>
                  <a:pt x="805" y="589"/>
                </a:lnTo>
                <a:lnTo>
                  <a:pt x="801" y="578"/>
                </a:lnTo>
                <a:lnTo>
                  <a:pt x="801" y="578"/>
                </a:lnTo>
                <a:lnTo>
                  <a:pt x="794" y="571"/>
                </a:lnTo>
                <a:lnTo>
                  <a:pt x="788" y="564"/>
                </a:lnTo>
                <a:lnTo>
                  <a:pt x="773" y="547"/>
                </a:lnTo>
                <a:lnTo>
                  <a:pt x="767" y="538"/>
                </a:lnTo>
                <a:lnTo>
                  <a:pt x="760" y="526"/>
                </a:lnTo>
                <a:lnTo>
                  <a:pt x="756" y="512"/>
                </a:lnTo>
                <a:lnTo>
                  <a:pt x="754" y="493"/>
                </a:lnTo>
                <a:lnTo>
                  <a:pt x="754" y="493"/>
                </a:lnTo>
                <a:lnTo>
                  <a:pt x="753" y="459"/>
                </a:lnTo>
                <a:lnTo>
                  <a:pt x="753" y="445"/>
                </a:lnTo>
                <a:lnTo>
                  <a:pt x="751" y="434"/>
                </a:lnTo>
                <a:lnTo>
                  <a:pt x="748" y="422"/>
                </a:lnTo>
                <a:lnTo>
                  <a:pt x="745" y="411"/>
                </a:lnTo>
                <a:lnTo>
                  <a:pt x="737" y="400"/>
                </a:lnTo>
                <a:lnTo>
                  <a:pt x="728" y="388"/>
                </a:lnTo>
                <a:lnTo>
                  <a:pt x="728" y="388"/>
                </a:lnTo>
                <a:lnTo>
                  <a:pt x="717" y="375"/>
                </a:lnTo>
                <a:lnTo>
                  <a:pt x="706" y="364"/>
                </a:lnTo>
                <a:lnTo>
                  <a:pt x="686" y="349"/>
                </a:lnTo>
                <a:lnTo>
                  <a:pt x="670" y="339"/>
                </a:lnTo>
                <a:lnTo>
                  <a:pt x="664" y="336"/>
                </a:lnTo>
                <a:lnTo>
                  <a:pt x="596" y="315"/>
                </a:lnTo>
                <a:lnTo>
                  <a:pt x="554" y="310"/>
                </a:lnTo>
                <a:lnTo>
                  <a:pt x="554" y="310"/>
                </a:lnTo>
                <a:lnTo>
                  <a:pt x="571" y="287"/>
                </a:lnTo>
                <a:lnTo>
                  <a:pt x="582" y="268"/>
                </a:lnTo>
                <a:lnTo>
                  <a:pt x="587" y="259"/>
                </a:lnTo>
                <a:lnTo>
                  <a:pt x="588" y="251"/>
                </a:lnTo>
                <a:lnTo>
                  <a:pt x="588" y="251"/>
                </a:lnTo>
                <a:lnTo>
                  <a:pt x="590" y="217"/>
                </a:lnTo>
                <a:lnTo>
                  <a:pt x="590" y="201"/>
                </a:lnTo>
                <a:lnTo>
                  <a:pt x="590" y="197"/>
                </a:lnTo>
                <a:lnTo>
                  <a:pt x="588" y="195"/>
                </a:lnTo>
                <a:lnTo>
                  <a:pt x="588" y="195"/>
                </a:lnTo>
                <a:lnTo>
                  <a:pt x="587" y="195"/>
                </a:lnTo>
                <a:lnTo>
                  <a:pt x="587" y="194"/>
                </a:lnTo>
                <a:lnTo>
                  <a:pt x="587" y="186"/>
                </a:lnTo>
                <a:lnTo>
                  <a:pt x="588" y="170"/>
                </a:lnTo>
                <a:lnTo>
                  <a:pt x="588" y="170"/>
                </a:lnTo>
                <a:lnTo>
                  <a:pt x="588" y="156"/>
                </a:lnTo>
                <a:lnTo>
                  <a:pt x="588" y="132"/>
                </a:lnTo>
                <a:lnTo>
                  <a:pt x="588" y="116"/>
                </a:lnTo>
                <a:lnTo>
                  <a:pt x="587" y="102"/>
                </a:lnTo>
                <a:lnTo>
                  <a:pt x="584" y="90"/>
                </a:lnTo>
                <a:lnTo>
                  <a:pt x="581" y="80"/>
                </a:lnTo>
                <a:lnTo>
                  <a:pt x="581" y="80"/>
                </a:lnTo>
                <a:lnTo>
                  <a:pt x="560" y="48"/>
                </a:lnTo>
                <a:lnTo>
                  <a:pt x="551" y="36"/>
                </a:lnTo>
                <a:lnTo>
                  <a:pt x="547" y="31"/>
                </a:lnTo>
                <a:lnTo>
                  <a:pt x="547" y="31"/>
                </a:lnTo>
                <a:lnTo>
                  <a:pt x="545" y="29"/>
                </a:lnTo>
                <a:lnTo>
                  <a:pt x="543" y="26"/>
                </a:lnTo>
                <a:lnTo>
                  <a:pt x="542" y="20"/>
                </a:lnTo>
                <a:lnTo>
                  <a:pt x="539" y="17"/>
                </a:lnTo>
                <a:lnTo>
                  <a:pt x="536" y="15"/>
                </a:lnTo>
                <a:lnTo>
                  <a:pt x="531" y="14"/>
                </a:lnTo>
                <a:lnTo>
                  <a:pt x="525" y="14"/>
                </a:lnTo>
                <a:lnTo>
                  <a:pt x="525" y="14"/>
                </a:lnTo>
                <a:lnTo>
                  <a:pt x="514" y="14"/>
                </a:lnTo>
                <a:lnTo>
                  <a:pt x="509" y="12"/>
                </a:lnTo>
                <a:lnTo>
                  <a:pt x="508" y="12"/>
                </a:lnTo>
                <a:lnTo>
                  <a:pt x="503" y="14"/>
                </a:lnTo>
                <a:lnTo>
                  <a:pt x="503" y="14"/>
                </a:lnTo>
                <a:lnTo>
                  <a:pt x="500" y="14"/>
                </a:lnTo>
                <a:lnTo>
                  <a:pt x="494" y="14"/>
                </a:lnTo>
                <a:lnTo>
                  <a:pt x="480" y="12"/>
                </a:lnTo>
                <a:lnTo>
                  <a:pt x="461" y="9"/>
                </a:lnTo>
                <a:lnTo>
                  <a:pt x="461" y="9"/>
                </a:lnTo>
                <a:lnTo>
                  <a:pt x="454" y="6"/>
                </a:lnTo>
                <a:lnTo>
                  <a:pt x="435" y="1"/>
                </a:lnTo>
                <a:lnTo>
                  <a:pt x="424" y="0"/>
                </a:lnTo>
                <a:lnTo>
                  <a:pt x="413" y="0"/>
                </a:lnTo>
                <a:lnTo>
                  <a:pt x="404" y="1"/>
                </a:lnTo>
                <a:lnTo>
                  <a:pt x="398" y="4"/>
                </a:lnTo>
                <a:lnTo>
                  <a:pt x="398" y="4"/>
                </a:lnTo>
                <a:lnTo>
                  <a:pt x="382" y="18"/>
                </a:lnTo>
                <a:lnTo>
                  <a:pt x="364" y="37"/>
                </a:lnTo>
                <a:lnTo>
                  <a:pt x="347" y="54"/>
                </a:lnTo>
                <a:lnTo>
                  <a:pt x="342" y="62"/>
                </a:lnTo>
                <a:lnTo>
                  <a:pt x="339" y="68"/>
                </a:lnTo>
                <a:lnTo>
                  <a:pt x="339" y="68"/>
                </a:lnTo>
                <a:lnTo>
                  <a:pt x="334" y="79"/>
                </a:lnTo>
                <a:lnTo>
                  <a:pt x="326" y="93"/>
                </a:lnTo>
                <a:lnTo>
                  <a:pt x="308" y="129"/>
                </a:lnTo>
                <a:lnTo>
                  <a:pt x="308" y="129"/>
                </a:lnTo>
                <a:lnTo>
                  <a:pt x="294" y="163"/>
                </a:lnTo>
                <a:lnTo>
                  <a:pt x="291" y="172"/>
                </a:lnTo>
                <a:lnTo>
                  <a:pt x="291" y="175"/>
                </a:lnTo>
                <a:lnTo>
                  <a:pt x="291" y="175"/>
                </a:lnTo>
                <a:lnTo>
                  <a:pt x="291" y="175"/>
                </a:lnTo>
                <a:lnTo>
                  <a:pt x="294" y="175"/>
                </a:lnTo>
                <a:lnTo>
                  <a:pt x="297" y="177"/>
                </a:lnTo>
                <a:lnTo>
                  <a:pt x="303" y="184"/>
                </a:lnTo>
                <a:lnTo>
                  <a:pt x="309" y="191"/>
                </a:lnTo>
                <a:lnTo>
                  <a:pt x="311" y="192"/>
                </a:lnTo>
                <a:lnTo>
                  <a:pt x="313" y="192"/>
                </a:lnTo>
                <a:lnTo>
                  <a:pt x="313" y="192"/>
                </a:lnTo>
                <a:lnTo>
                  <a:pt x="313" y="194"/>
                </a:lnTo>
                <a:lnTo>
                  <a:pt x="311" y="206"/>
                </a:lnTo>
                <a:lnTo>
                  <a:pt x="311" y="222"/>
                </a:lnTo>
                <a:lnTo>
                  <a:pt x="311" y="228"/>
                </a:lnTo>
                <a:lnTo>
                  <a:pt x="313" y="234"/>
                </a:lnTo>
                <a:lnTo>
                  <a:pt x="313" y="234"/>
                </a:lnTo>
                <a:lnTo>
                  <a:pt x="317" y="245"/>
                </a:lnTo>
                <a:lnTo>
                  <a:pt x="320" y="254"/>
                </a:lnTo>
                <a:lnTo>
                  <a:pt x="322" y="260"/>
                </a:lnTo>
                <a:lnTo>
                  <a:pt x="323" y="263"/>
                </a:lnTo>
                <a:lnTo>
                  <a:pt x="325" y="263"/>
                </a:lnTo>
                <a:lnTo>
                  <a:pt x="325" y="263"/>
                </a:lnTo>
                <a:lnTo>
                  <a:pt x="328" y="265"/>
                </a:lnTo>
                <a:lnTo>
                  <a:pt x="331" y="270"/>
                </a:lnTo>
                <a:lnTo>
                  <a:pt x="337" y="284"/>
                </a:lnTo>
                <a:lnTo>
                  <a:pt x="347" y="302"/>
                </a:lnTo>
                <a:lnTo>
                  <a:pt x="359" y="327"/>
                </a:lnTo>
                <a:lnTo>
                  <a:pt x="359" y="327"/>
                </a:lnTo>
                <a:lnTo>
                  <a:pt x="283" y="363"/>
                </a:lnTo>
                <a:lnTo>
                  <a:pt x="229" y="389"/>
                </a:lnTo>
                <a:lnTo>
                  <a:pt x="210" y="398"/>
                </a:lnTo>
                <a:lnTo>
                  <a:pt x="203" y="405"/>
                </a:lnTo>
                <a:lnTo>
                  <a:pt x="203" y="405"/>
                </a:lnTo>
                <a:lnTo>
                  <a:pt x="181" y="440"/>
                </a:lnTo>
                <a:lnTo>
                  <a:pt x="168" y="460"/>
                </a:lnTo>
                <a:lnTo>
                  <a:pt x="164" y="468"/>
                </a:lnTo>
                <a:lnTo>
                  <a:pt x="161" y="473"/>
                </a:lnTo>
                <a:lnTo>
                  <a:pt x="161" y="473"/>
                </a:lnTo>
                <a:lnTo>
                  <a:pt x="154" y="482"/>
                </a:lnTo>
                <a:lnTo>
                  <a:pt x="144" y="509"/>
                </a:lnTo>
                <a:lnTo>
                  <a:pt x="116" y="586"/>
                </a:lnTo>
                <a:lnTo>
                  <a:pt x="102" y="628"/>
                </a:lnTo>
                <a:lnTo>
                  <a:pt x="91" y="665"/>
                </a:lnTo>
                <a:lnTo>
                  <a:pt x="85" y="693"/>
                </a:lnTo>
                <a:lnTo>
                  <a:pt x="83" y="701"/>
                </a:lnTo>
                <a:lnTo>
                  <a:pt x="83" y="705"/>
                </a:lnTo>
                <a:lnTo>
                  <a:pt x="83" y="705"/>
                </a:lnTo>
                <a:lnTo>
                  <a:pt x="89" y="712"/>
                </a:lnTo>
                <a:lnTo>
                  <a:pt x="96" y="716"/>
                </a:lnTo>
                <a:lnTo>
                  <a:pt x="100" y="718"/>
                </a:lnTo>
                <a:lnTo>
                  <a:pt x="71" y="833"/>
                </a:lnTo>
                <a:lnTo>
                  <a:pt x="49" y="927"/>
                </a:lnTo>
                <a:lnTo>
                  <a:pt x="49" y="927"/>
                </a:lnTo>
                <a:lnTo>
                  <a:pt x="31" y="947"/>
                </a:lnTo>
                <a:lnTo>
                  <a:pt x="3" y="978"/>
                </a:lnTo>
                <a:lnTo>
                  <a:pt x="3" y="978"/>
                </a:lnTo>
                <a:lnTo>
                  <a:pt x="1" y="980"/>
                </a:lnTo>
                <a:lnTo>
                  <a:pt x="0" y="985"/>
                </a:lnTo>
                <a:lnTo>
                  <a:pt x="0" y="994"/>
                </a:lnTo>
                <a:lnTo>
                  <a:pt x="1" y="1006"/>
                </a:lnTo>
                <a:lnTo>
                  <a:pt x="6" y="1017"/>
                </a:lnTo>
                <a:lnTo>
                  <a:pt x="13" y="1040"/>
                </a:lnTo>
                <a:lnTo>
                  <a:pt x="18" y="1047"/>
                </a:lnTo>
                <a:lnTo>
                  <a:pt x="20" y="1050"/>
                </a:lnTo>
                <a:lnTo>
                  <a:pt x="20" y="1050"/>
                </a:lnTo>
                <a:lnTo>
                  <a:pt x="26" y="1051"/>
                </a:lnTo>
                <a:lnTo>
                  <a:pt x="34" y="1053"/>
                </a:lnTo>
                <a:lnTo>
                  <a:pt x="46" y="1054"/>
                </a:lnTo>
                <a:lnTo>
                  <a:pt x="63" y="1062"/>
                </a:lnTo>
                <a:lnTo>
                  <a:pt x="122" y="1037"/>
                </a:lnTo>
                <a:lnTo>
                  <a:pt x="139" y="1037"/>
                </a:lnTo>
                <a:lnTo>
                  <a:pt x="181" y="1050"/>
                </a:lnTo>
                <a:lnTo>
                  <a:pt x="181" y="1050"/>
                </a:lnTo>
                <a:lnTo>
                  <a:pt x="175" y="1096"/>
                </a:lnTo>
                <a:lnTo>
                  <a:pt x="170" y="1135"/>
                </a:lnTo>
                <a:lnTo>
                  <a:pt x="168" y="1165"/>
                </a:lnTo>
                <a:lnTo>
                  <a:pt x="168" y="1165"/>
                </a:lnTo>
                <a:lnTo>
                  <a:pt x="172" y="1233"/>
                </a:lnTo>
                <a:lnTo>
                  <a:pt x="178" y="1352"/>
                </a:lnTo>
                <a:lnTo>
                  <a:pt x="184" y="1467"/>
                </a:lnTo>
                <a:lnTo>
                  <a:pt x="187" y="1506"/>
                </a:lnTo>
                <a:lnTo>
                  <a:pt x="190" y="1521"/>
                </a:lnTo>
                <a:lnTo>
                  <a:pt x="190" y="1521"/>
                </a:lnTo>
                <a:lnTo>
                  <a:pt x="193" y="1524"/>
                </a:lnTo>
                <a:lnTo>
                  <a:pt x="199" y="1527"/>
                </a:lnTo>
                <a:lnTo>
                  <a:pt x="216" y="1535"/>
                </a:lnTo>
                <a:lnTo>
                  <a:pt x="232" y="1541"/>
                </a:lnTo>
                <a:lnTo>
                  <a:pt x="237" y="1543"/>
                </a:lnTo>
                <a:lnTo>
                  <a:pt x="237" y="1543"/>
                </a:lnTo>
                <a:lnTo>
                  <a:pt x="229" y="1545"/>
                </a:lnTo>
                <a:lnTo>
                  <a:pt x="221" y="1548"/>
                </a:lnTo>
                <a:lnTo>
                  <a:pt x="213" y="1551"/>
                </a:lnTo>
                <a:lnTo>
                  <a:pt x="206" y="1557"/>
                </a:lnTo>
                <a:lnTo>
                  <a:pt x="196" y="1566"/>
                </a:lnTo>
                <a:lnTo>
                  <a:pt x="189" y="1576"/>
                </a:lnTo>
                <a:lnTo>
                  <a:pt x="181" y="1590"/>
                </a:lnTo>
                <a:lnTo>
                  <a:pt x="181" y="1590"/>
                </a:lnTo>
                <a:lnTo>
                  <a:pt x="176" y="1608"/>
                </a:lnTo>
                <a:lnTo>
                  <a:pt x="172" y="1633"/>
                </a:lnTo>
                <a:lnTo>
                  <a:pt x="168" y="1661"/>
                </a:lnTo>
                <a:lnTo>
                  <a:pt x="168" y="1689"/>
                </a:lnTo>
                <a:lnTo>
                  <a:pt x="167" y="1741"/>
                </a:lnTo>
                <a:lnTo>
                  <a:pt x="168" y="1768"/>
                </a:lnTo>
                <a:lnTo>
                  <a:pt x="168" y="1768"/>
                </a:lnTo>
                <a:lnTo>
                  <a:pt x="179" y="1852"/>
                </a:lnTo>
                <a:lnTo>
                  <a:pt x="185" y="1906"/>
                </a:lnTo>
                <a:lnTo>
                  <a:pt x="185" y="1926"/>
                </a:lnTo>
                <a:lnTo>
                  <a:pt x="185" y="1938"/>
                </a:lnTo>
                <a:lnTo>
                  <a:pt x="185" y="1938"/>
                </a:lnTo>
                <a:lnTo>
                  <a:pt x="184" y="1959"/>
                </a:lnTo>
                <a:lnTo>
                  <a:pt x="184" y="1983"/>
                </a:lnTo>
                <a:lnTo>
                  <a:pt x="182" y="2007"/>
                </a:lnTo>
                <a:lnTo>
                  <a:pt x="182" y="2014"/>
                </a:lnTo>
                <a:lnTo>
                  <a:pt x="181" y="2019"/>
                </a:lnTo>
                <a:lnTo>
                  <a:pt x="181" y="2019"/>
                </a:lnTo>
                <a:lnTo>
                  <a:pt x="181" y="2025"/>
                </a:lnTo>
                <a:lnTo>
                  <a:pt x="181" y="2036"/>
                </a:lnTo>
                <a:lnTo>
                  <a:pt x="185" y="2070"/>
                </a:lnTo>
                <a:lnTo>
                  <a:pt x="193" y="2129"/>
                </a:lnTo>
                <a:lnTo>
                  <a:pt x="193" y="2129"/>
                </a:lnTo>
                <a:lnTo>
                  <a:pt x="196" y="2137"/>
                </a:lnTo>
                <a:lnTo>
                  <a:pt x="204" y="2146"/>
                </a:lnTo>
                <a:lnTo>
                  <a:pt x="213" y="2157"/>
                </a:lnTo>
                <a:lnTo>
                  <a:pt x="226" y="2166"/>
                </a:lnTo>
                <a:lnTo>
                  <a:pt x="240" y="2176"/>
                </a:lnTo>
                <a:lnTo>
                  <a:pt x="255" y="2184"/>
                </a:lnTo>
                <a:lnTo>
                  <a:pt x="269" y="2188"/>
                </a:lnTo>
                <a:lnTo>
                  <a:pt x="277" y="2190"/>
                </a:lnTo>
                <a:lnTo>
                  <a:pt x="283" y="2190"/>
                </a:lnTo>
                <a:lnTo>
                  <a:pt x="283" y="2190"/>
                </a:lnTo>
                <a:lnTo>
                  <a:pt x="289" y="2188"/>
                </a:lnTo>
                <a:lnTo>
                  <a:pt x="295" y="2187"/>
                </a:lnTo>
                <a:lnTo>
                  <a:pt x="300" y="2184"/>
                </a:lnTo>
                <a:lnTo>
                  <a:pt x="305" y="2179"/>
                </a:lnTo>
                <a:lnTo>
                  <a:pt x="314" y="2170"/>
                </a:lnTo>
                <a:lnTo>
                  <a:pt x="322" y="2157"/>
                </a:lnTo>
                <a:lnTo>
                  <a:pt x="328" y="2146"/>
                </a:lnTo>
                <a:lnTo>
                  <a:pt x="333" y="2134"/>
                </a:lnTo>
                <a:lnTo>
                  <a:pt x="339" y="2117"/>
                </a:lnTo>
                <a:lnTo>
                  <a:pt x="339" y="2117"/>
                </a:lnTo>
                <a:lnTo>
                  <a:pt x="340" y="2106"/>
                </a:lnTo>
                <a:lnTo>
                  <a:pt x="342" y="2097"/>
                </a:lnTo>
                <a:lnTo>
                  <a:pt x="342" y="2087"/>
                </a:lnTo>
                <a:lnTo>
                  <a:pt x="393" y="2117"/>
                </a:lnTo>
                <a:lnTo>
                  <a:pt x="393" y="2117"/>
                </a:lnTo>
                <a:lnTo>
                  <a:pt x="399" y="2191"/>
                </a:lnTo>
                <a:lnTo>
                  <a:pt x="406" y="2269"/>
                </a:lnTo>
                <a:lnTo>
                  <a:pt x="415" y="2356"/>
                </a:lnTo>
                <a:lnTo>
                  <a:pt x="426" y="2443"/>
                </a:lnTo>
                <a:lnTo>
                  <a:pt x="433" y="2483"/>
                </a:lnTo>
                <a:lnTo>
                  <a:pt x="440" y="2520"/>
                </a:lnTo>
                <a:lnTo>
                  <a:pt x="447" y="2550"/>
                </a:lnTo>
                <a:lnTo>
                  <a:pt x="455" y="2573"/>
                </a:lnTo>
                <a:lnTo>
                  <a:pt x="460" y="2582"/>
                </a:lnTo>
                <a:lnTo>
                  <a:pt x="464" y="2588"/>
                </a:lnTo>
                <a:lnTo>
                  <a:pt x="469" y="2591"/>
                </a:lnTo>
                <a:lnTo>
                  <a:pt x="474" y="2593"/>
                </a:lnTo>
                <a:lnTo>
                  <a:pt x="474" y="2593"/>
                </a:lnTo>
                <a:lnTo>
                  <a:pt x="478" y="2591"/>
                </a:lnTo>
                <a:lnTo>
                  <a:pt x="483" y="2588"/>
                </a:lnTo>
                <a:lnTo>
                  <a:pt x="486" y="2582"/>
                </a:lnTo>
                <a:lnTo>
                  <a:pt x="489" y="2574"/>
                </a:lnTo>
                <a:lnTo>
                  <a:pt x="495" y="2553"/>
                </a:lnTo>
                <a:lnTo>
                  <a:pt x="500" y="2526"/>
                </a:lnTo>
                <a:lnTo>
                  <a:pt x="503" y="2494"/>
                </a:lnTo>
                <a:lnTo>
                  <a:pt x="506" y="2458"/>
                </a:lnTo>
                <a:lnTo>
                  <a:pt x="508" y="2379"/>
                </a:lnTo>
                <a:lnTo>
                  <a:pt x="508" y="2301"/>
                </a:lnTo>
                <a:lnTo>
                  <a:pt x="506" y="2235"/>
                </a:lnTo>
                <a:lnTo>
                  <a:pt x="503" y="2168"/>
                </a:lnTo>
                <a:lnTo>
                  <a:pt x="503" y="2168"/>
                </a:lnTo>
                <a:lnTo>
                  <a:pt x="529" y="2318"/>
                </a:lnTo>
                <a:lnTo>
                  <a:pt x="550" y="2425"/>
                </a:lnTo>
                <a:lnTo>
                  <a:pt x="557" y="2461"/>
                </a:lnTo>
                <a:lnTo>
                  <a:pt x="560" y="2474"/>
                </a:lnTo>
                <a:lnTo>
                  <a:pt x="564" y="2478"/>
                </a:lnTo>
                <a:lnTo>
                  <a:pt x="564" y="2478"/>
                </a:lnTo>
                <a:lnTo>
                  <a:pt x="568" y="2481"/>
                </a:lnTo>
                <a:lnTo>
                  <a:pt x="576" y="2483"/>
                </a:lnTo>
                <a:lnTo>
                  <a:pt x="585" y="2481"/>
                </a:lnTo>
                <a:lnTo>
                  <a:pt x="595" y="2480"/>
                </a:lnTo>
                <a:lnTo>
                  <a:pt x="604" y="2475"/>
                </a:lnTo>
                <a:lnTo>
                  <a:pt x="612" y="2470"/>
                </a:lnTo>
                <a:lnTo>
                  <a:pt x="616" y="2464"/>
                </a:lnTo>
                <a:lnTo>
                  <a:pt x="618" y="2461"/>
                </a:lnTo>
                <a:lnTo>
                  <a:pt x="618" y="2456"/>
                </a:lnTo>
                <a:lnTo>
                  <a:pt x="618" y="2456"/>
                </a:lnTo>
                <a:lnTo>
                  <a:pt x="622" y="2337"/>
                </a:lnTo>
                <a:lnTo>
                  <a:pt x="627" y="2232"/>
                </a:lnTo>
                <a:lnTo>
                  <a:pt x="657" y="2219"/>
                </a:lnTo>
                <a:lnTo>
                  <a:pt x="711" y="2224"/>
                </a:lnTo>
                <a:lnTo>
                  <a:pt x="711" y="2224"/>
                </a:lnTo>
                <a:lnTo>
                  <a:pt x="717" y="2228"/>
                </a:lnTo>
                <a:lnTo>
                  <a:pt x="728" y="2239"/>
                </a:lnTo>
                <a:lnTo>
                  <a:pt x="734" y="2246"/>
                </a:lnTo>
                <a:lnTo>
                  <a:pt x="742" y="2250"/>
                </a:lnTo>
                <a:lnTo>
                  <a:pt x="748" y="2253"/>
                </a:lnTo>
                <a:lnTo>
                  <a:pt x="754" y="2253"/>
                </a:lnTo>
                <a:lnTo>
                  <a:pt x="754" y="2253"/>
                </a:lnTo>
                <a:lnTo>
                  <a:pt x="760" y="2250"/>
                </a:lnTo>
                <a:lnTo>
                  <a:pt x="763" y="2247"/>
                </a:lnTo>
                <a:lnTo>
                  <a:pt x="770" y="2246"/>
                </a:lnTo>
                <a:lnTo>
                  <a:pt x="779" y="2244"/>
                </a:lnTo>
                <a:lnTo>
                  <a:pt x="779" y="2244"/>
                </a:lnTo>
                <a:lnTo>
                  <a:pt x="794" y="2246"/>
                </a:lnTo>
                <a:lnTo>
                  <a:pt x="810" y="2244"/>
                </a:lnTo>
                <a:lnTo>
                  <a:pt x="816" y="2242"/>
                </a:lnTo>
                <a:lnTo>
                  <a:pt x="822" y="2239"/>
                </a:lnTo>
                <a:lnTo>
                  <a:pt x="829" y="2235"/>
                </a:lnTo>
                <a:lnTo>
                  <a:pt x="835" y="2227"/>
                </a:lnTo>
                <a:lnTo>
                  <a:pt x="835" y="2227"/>
                </a:lnTo>
                <a:lnTo>
                  <a:pt x="836" y="2222"/>
                </a:lnTo>
                <a:lnTo>
                  <a:pt x="836" y="2216"/>
                </a:lnTo>
                <a:lnTo>
                  <a:pt x="833" y="2201"/>
                </a:lnTo>
                <a:lnTo>
                  <a:pt x="827" y="2182"/>
                </a:lnTo>
                <a:lnTo>
                  <a:pt x="818" y="2163"/>
                </a:lnTo>
                <a:lnTo>
                  <a:pt x="801" y="2131"/>
                </a:lnTo>
                <a:lnTo>
                  <a:pt x="791" y="2117"/>
                </a:lnTo>
                <a:lnTo>
                  <a:pt x="791" y="2117"/>
                </a:lnTo>
                <a:lnTo>
                  <a:pt x="754" y="1980"/>
                </a:lnTo>
                <a:lnTo>
                  <a:pt x="754" y="1980"/>
                </a:lnTo>
                <a:lnTo>
                  <a:pt x="754" y="1956"/>
                </a:lnTo>
                <a:lnTo>
                  <a:pt x="756" y="1906"/>
                </a:lnTo>
                <a:lnTo>
                  <a:pt x="757" y="1852"/>
                </a:lnTo>
                <a:lnTo>
                  <a:pt x="759" y="1814"/>
                </a:lnTo>
                <a:lnTo>
                  <a:pt x="759" y="1814"/>
                </a:lnTo>
                <a:lnTo>
                  <a:pt x="754" y="1786"/>
                </a:lnTo>
                <a:lnTo>
                  <a:pt x="745" y="1745"/>
                </a:lnTo>
                <a:lnTo>
                  <a:pt x="737" y="1700"/>
                </a:lnTo>
                <a:lnTo>
                  <a:pt x="734" y="1678"/>
                </a:lnTo>
                <a:lnTo>
                  <a:pt x="732" y="1658"/>
                </a:lnTo>
                <a:lnTo>
                  <a:pt x="732" y="1658"/>
                </a:lnTo>
                <a:lnTo>
                  <a:pt x="732" y="1619"/>
                </a:lnTo>
                <a:lnTo>
                  <a:pt x="734" y="1582"/>
                </a:lnTo>
                <a:lnTo>
                  <a:pt x="734" y="1565"/>
                </a:lnTo>
                <a:lnTo>
                  <a:pt x="734" y="1551"/>
                </a:lnTo>
                <a:lnTo>
                  <a:pt x="732" y="1538"/>
                </a:lnTo>
                <a:lnTo>
                  <a:pt x="728" y="1531"/>
                </a:lnTo>
                <a:lnTo>
                  <a:pt x="728" y="1531"/>
                </a:lnTo>
                <a:lnTo>
                  <a:pt x="717" y="1517"/>
                </a:lnTo>
                <a:lnTo>
                  <a:pt x="703" y="1501"/>
                </a:lnTo>
                <a:lnTo>
                  <a:pt x="686" y="1484"/>
                </a:lnTo>
                <a:lnTo>
                  <a:pt x="686" y="1484"/>
                </a:lnTo>
                <a:lnTo>
                  <a:pt x="701" y="1408"/>
                </a:lnTo>
                <a:lnTo>
                  <a:pt x="714" y="1351"/>
                </a:lnTo>
                <a:lnTo>
                  <a:pt x="719" y="1326"/>
                </a:lnTo>
                <a:lnTo>
                  <a:pt x="720" y="1309"/>
                </a:lnTo>
                <a:lnTo>
                  <a:pt x="720" y="1309"/>
                </a:lnTo>
                <a:lnTo>
                  <a:pt x="725" y="1219"/>
                </a:lnTo>
                <a:lnTo>
                  <a:pt x="726" y="1171"/>
                </a:lnTo>
                <a:lnTo>
                  <a:pt x="725" y="1155"/>
                </a:lnTo>
                <a:lnTo>
                  <a:pt x="725" y="1148"/>
                </a:lnTo>
                <a:lnTo>
                  <a:pt x="725" y="1148"/>
                </a:lnTo>
                <a:lnTo>
                  <a:pt x="717" y="1141"/>
                </a:lnTo>
                <a:lnTo>
                  <a:pt x="706" y="1130"/>
                </a:lnTo>
                <a:lnTo>
                  <a:pt x="691" y="1118"/>
                </a:lnTo>
                <a:lnTo>
                  <a:pt x="691" y="1089"/>
                </a:lnTo>
                <a:lnTo>
                  <a:pt x="691" y="1089"/>
                </a:lnTo>
                <a:lnTo>
                  <a:pt x="700" y="1089"/>
                </a:lnTo>
                <a:lnTo>
                  <a:pt x="706" y="1087"/>
                </a:lnTo>
                <a:lnTo>
                  <a:pt x="709" y="1085"/>
                </a:lnTo>
                <a:lnTo>
                  <a:pt x="711" y="1084"/>
                </a:lnTo>
                <a:lnTo>
                  <a:pt x="711" y="1084"/>
                </a:lnTo>
                <a:lnTo>
                  <a:pt x="715" y="1076"/>
                </a:lnTo>
                <a:lnTo>
                  <a:pt x="720" y="1065"/>
                </a:lnTo>
                <a:lnTo>
                  <a:pt x="725" y="1050"/>
                </a:lnTo>
                <a:lnTo>
                  <a:pt x="737" y="1045"/>
                </a:lnTo>
                <a:lnTo>
                  <a:pt x="737" y="1045"/>
                </a:lnTo>
                <a:lnTo>
                  <a:pt x="737" y="1048"/>
                </a:lnTo>
                <a:lnTo>
                  <a:pt x="739" y="1056"/>
                </a:lnTo>
                <a:lnTo>
                  <a:pt x="740" y="1059"/>
                </a:lnTo>
                <a:lnTo>
                  <a:pt x="742" y="1061"/>
                </a:lnTo>
                <a:lnTo>
                  <a:pt x="745" y="1062"/>
                </a:lnTo>
                <a:lnTo>
                  <a:pt x="750" y="1062"/>
                </a:lnTo>
                <a:lnTo>
                  <a:pt x="750" y="1062"/>
                </a:lnTo>
                <a:lnTo>
                  <a:pt x="757" y="1059"/>
                </a:lnTo>
                <a:lnTo>
                  <a:pt x="760" y="1056"/>
                </a:lnTo>
                <a:lnTo>
                  <a:pt x="762" y="1051"/>
                </a:lnTo>
                <a:lnTo>
                  <a:pt x="762" y="1050"/>
                </a:lnTo>
                <a:lnTo>
                  <a:pt x="762" y="1050"/>
                </a:lnTo>
                <a:lnTo>
                  <a:pt x="774" y="1048"/>
                </a:lnTo>
                <a:lnTo>
                  <a:pt x="784" y="1045"/>
                </a:lnTo>
                <a:lnTo>
                  <a:pt x="787" y="1044"/>
                </a:lnTo>
                <a:lnTo>
                  <a:pt x="788" y="1042"/>
                </a:lnTo>
                <a:lnTo>
                  <a:pt x="788" y="1042"/>
                </a:lnTo>
                <a:lnTo>
                  <a:pt x="790" y="1030"/>
                </a:lnTo>
                <a:lnTo>
                  <a:pt x="791" y="1009"/>
                </a:lnTo>
                <a:lnTo>
                  <a:pt x="791" y="989"/>
                </a:lnTo>
                <a:lnTo>
                  <a:pt x="790" y="982"/>
                </a:lnTo>
                <a:lnTo>
                  <a:pt x="788" y="978"/>
                </a:lnTo>
                <a:lnTo>
                  <a:pt x="788" y="978"/>
                </a:lnTo>
                <a:close/>
                <a:moveTo>
                  <a:pt x="469" y="2100"/>
                </a:moveTo>
                <a:lnTo>
                  <a:pt x="486" y="2095"/>
                </a:lnTo>
                <a:lnTo>
                  <a:pt x="486" y="2095"/>
                </a:lnTo>
                <a:lnTo>
                  <a:pt x="488" y="2114"/>
                </a:lnTo>
                <a:lnTo>
                  <a:pt x="486" y="2176"/>
                </a:lnTo>
                <a:lnTo>
                  <a:pt x="486" y="2176"/>
                </a:lnTo>
                <a:lnTo>
                  <a:pt x="488" y="2208"/>
                </a:lnTo>
                <a:lnTo>
                  <a:pt x="488" y="2258"/>
                </a:lnTo>
                <a:lnTo>
                  <a:pt x="492" y="2380"/>
                </a:lnTo>
                <a:lnTo>
                  <a:pt x="494" y="2441"/>
                </a:lnTo>
                <a:lnTo>
                  <a:pt x="494" y="2494"/>
                </a:lnTo>
                <a:lnTo>
                  <a:pt x="491" y="2529"/>
                </a:lnTo>
                <a:lnTo>
                  <a:pt x="489" y="2539"/>
                </a:lnTo>
                <a:lnTo>
                  <a:pt x="488" y="2542"/>
                </a:lnTo>
                <a:lnTo>
                  <a:pt x="486" y="2542"/>
                </a:lnTo>
                <a:lnTo>
                  <a:pt x="486" y="2542"/>
                </a:lnTo>
                <a:lnTo>
                  <a:pt x="485" y="2542"/>
                </a:lnTo>
                <a:lnTo>
                  <a:pt x="483" y="2539"/>
                </a:lnTo>
                <a:lnTo>
                  <a:pt x="480" y="2528"/>
                </a:lnTo>
                <a:lnTo>
                  <a:pt x="474" y="2491"/>
                </a:lnTo>
                <a:lnTo>
                  <a:pt x="467" y="2438"/>
                </a:lnTo>
                <a:lnTo>
                  <a:pt x="461" y="2379"/>
                </a:lnTo>
                <a:lnTo>
                  <a:pt x="452" y="2266"/>
                </a:lnTo>
                <a:lnTo>
                  <a:pt x="449" y="2215"/>
                </a:lnTo>
                <a:lnTo>
                  <a:pt x="457" y="2126"/>
                </a:lnTo>
                <a:lnTo>
                  <a:pt x="469" y="2100"/>
                </a:lnTo>
                <a:close/>
                <a:moveTo>
                  <a:pt x="567" y="2112"/>
                </a:moveTo>
                <a:lnTo>
                  <a:pt x="581" y="2117"/>
                </a:lnTo>
                <a:lnTo>
                  <a:pt x="581" y="2117"/>
                </a:lnTo>
                <a:lnTo>
                  <a:pt x="582" y="2126"/>
                </a:lnTo>
                <a:lnTo>
                  <a:pt x="585" y="2134"/>
                </a:lnTo>
                <a:lnTo>
                  <a:pt x="588" y="2139"/>
                </a:lnTo>
                <a:lnTo>
                  <a:pt x="588" y="2139"/>
                </a:lnTo>
                <a:lnTo>
                  <a:pt x="590" y="2142"/>
                </a:lnTo>
                <a:lnTo>
                  <a:pt x="593" y="2149"/>
                </a:lnTo>
                <a:lnTo>
                  <a:pt x="601" y="2174"/>
                </a:lnTo>
                <a:lnTo>
                  <a:pt x="610" y="2210"/>
                </a:lnTo>
                <a:lnTo>
                  <a:pt x="610" y="2210"/>
                </a:lnTo>
                <a:lnTo>
                  <a:pt x="612" y="2249"/>
                </a:lnTo>
                <a:lnTo>
                  <a:pt x="612" y="2331"/>
                </a:lnTo>
                <a:lnTo>
                  <a:pt x="610" y="2374"/>
                </a:lnTo>
                <a:lnTo>
                  <a:pt x="608" y="2411"/>
                </a:lnTo>
                <a:lnTo>
                  <a:pt x="605" y="2427"/>
                </a:lnTo>
                <a:lnTo>
                  <a:pt x="604" y="2438"/>
                </a:lnTo>
                <a:lnTo>
                  <a:pt x="601" y="2446"/>
                </a:lnTo>
                <a:lnTo>
                  <a:pt x="599" y="2447"/>
                </a:lnTo>
                <a:lnTo>
                  <a:pt x="596" y="2449"/>
                </a:lnTo>
                <a:lnTo>
                  <a:pt x="596" y="2449"/>
                </a:lnTo>
                <a:lnTo>
                  <a:pt x="595" y="2447"/>
                </a:lnTo>
                <a:lnTo>
                  <a:pt x="593" y="2446"/>
                </a:lnTo>
                <a:lnTo>
                  <a:pt x="588" y="2435"/>
                </a:lnTo>
                <a:lnTo>
                  <a:pt x="585" y="2419"/>
                </a:lnTo>
                <a:lnTo>
                  <a:pt x="581" y="2401"/>
                </a:lnTo>
                <a:lnTo>
                  <a:pt x="574" y="2349"/>
                </a:lnTo>
                <a:lnTo>
                  <a:pt x="568" y="2292"/>
                </a:lnTo>
                <a:lnTo>
                  <a:pt x="557" y="2184"/>
                </a:lnTo>
                <a:lnTo>
                  <a:pt x="554" y="2134"/>
                </a:lnTo>
                <a:lnTo>
                  <a:pt x="567" y="2112"/>
                </a:lnTo>
                <a:close/>
                <a:moveTo>
                  <a:pt x="210" y="749"/>
                </a:moveTo>
                <a:lnTo>
                  <a:pt x="210" y="749"/>
                </a:lnTo>
                <a:lnTo>
                  <a:pt x="213" y="795"/>
                </a:lnTo>
                <a:lnTo>
                  <a:pt x="215" y="830"/>
                </a:lnTo>
                <a:lnTo>
                  <a:pt x="215" y="847"/>
                </a:lnTo>
                <a:lnTo>
                  <a:pt x="215" y="847"/>
                </a:lnTo>
                <a:lnTo>
                  <a:pt x="212" y="870"/>
                </a:lnTo>
                <a:lnTo>
                  <a:pt x="209" y="890"/>
                </a:lnTo>
                <a:lnTo>
                  <a:pt x="206" y="901"/>
                </a:lnTo>
                <a:lnTo>
                  <a:pt x="203" y="910"/>
                </a:lnTo>
                <a:lnTo>
                  <a:pt x="203" y="910"/>
                </a:lnTo>
                <a:lnTo>
                  <a:pt x="195" y="930"/>
                </a:lnTo>
                <a:lnTo>
                  <a:pt x="190" y="947"/>
                </a:lnTo>
                <a:lnTo>
                  <a:pt x="190" y="947"/>
                </a:lnTo>
                <a:lnTo>
                  <a:pt x="187" y="958"/>
                </a:lnTo>
                <a:lnTo>
                  <a:pt x="185" y="958"/>
                </a:lnTo>
                <a:lnTo>
                  <a:pt x="185" y="958"/>
                </a:lnTo>
                <a:lnTo>
                  <a:pt x="184" y="955"/>
                </a:lnTo>
                <a:lnTo>
                  <a:pt x="181" y="952"/>
                </a:lnTo>
                <a:lnTo>
                  <a:pt x="181" y="952"/>
                </a:lnTo>
                <a:lnTo>
                  <a:pt x="173" y="946"/>
                </a:lnTo>
                <a:lnTo>
                  <a:pt x="167" y="943"/>
                </a:lnTo>
                <a:lnTo>
                  <a:pt x="161" y="940"/>
                </a:lnTo>
                <a:lnTo>
                  <a:pt x="161" y="940"/>
                </a:lnTo>
                <a:lnTo>
                  <a:pt x="156" y="938"/>
                </a:lnTo>
                <a:lnTo>
                  <a:pt x="153" y="935"/>
                </a:lnTo>
                <a:lnTo>
                  <a:pt x="147" y="930"/>
                </a:lnTo>
                <a:lnTo>
                  <a:pt x="144" y="923"/>
                </a:lnTo>
                <a:lnTo>
                  <a:pt x="144" y="923"/>
                </a:lnTo>
                <a:lnTo>
                  <a:pt x="156" y="904"/>
                </a:lnTo>
                <a:lnTo>
                  <a:pt x="168" y="884"/>
                </a:lnTo>
                <a:lnTo>
                  <a:pt x="181" y="859"/>
                </a:lnTo>
                <a:lnTo>
                  <a:pt x="181" y="859"/>
                </a:lnTo>
                <a:lnTo>
                  <a:pt x="187" y="844"/>
                </a:lnTo>
                <a:lnTo>
                  <a:pt x="192" y="826"/>
                </a:lnTo>
                <a:lnTo>
                  <a:pt x="203" y="791"/>
                </a:lnTo>
                <a:lnTo>
                  <a:pt x="210" y="749"/>
                </a:lnTo>
                <a:lnTo>
                  <a:pt x="210" y="749"/>
                </a:lnTo>
                <a:close/>
                <a:moveTo>
                  <a:pt x="652" y="735"/>
                </a:moveTo>
                <a:lnTo>
                  <a:pt x="674" y="761"/>
                </a:lnTo>
                <a:lnTo>
                  <a:pt x="674" y="761"/>
                </a:lnTo>
                <a:lnTo>
                  <a:pt x="677" y="803"/>
                </a:lnTo>
                <a:lnTo>
                  <a:pt x="677" y="803"/>
                </a:lnTo>
                <a:lnTo>
                  <a:pt x="684" y="862"/>
                </a:lnTo>
                <a:lnTo>
                  <a:pt x="688" y="892"/>
                </a:lnTo>
                <a:lnTo>
                  <a:pt x="688" y="902"/>
                </a:lnTo>
                <a:lnTo>
                  <a:pt x="686" y="910"/>
                </a:lnTo>
                <a:lnTo>
                  <a:pt x="686" y="910"/>
                </a:lnTo>
                <a:lnTo>
                  <a:pt x="683" y="915"/>
                </a:lnTo>
                <a:lnTo>
                  <a:pt x="681" y="918"/>
                </a:lnTo>
                <a:lnTo>
                  <a:pt x="675" y="923"/>
                </a:lnTo>
                <a:lnTo>
                  <a:pt x="670" y="923"/>
                </a:lnTo>
                <a:lnTo>
                  <a:pt x="669" y="923"/>
                </a:lnTo>
                <a:lnTo>
                  <a:pt x="669" y="923"/>
                </a:lnTo>
                <a:lnTo>
                  <a:pt x="663" y="884"/>
                </a:lnTo>
                <a:lnTo>
                  <a:pt x="658" y="853"/>
                </a:lnTo>
                <a:lnTo>
                  <a:pt x="652" y="825"/>
                </a:lnTo>
                <a:lnTo>
                  <a:pt x="652" y="825"/>
                </a:lnTo>
                <a:lnTo>
                  <a:pt x="650" y="813"/>
                </a:lnTo>
                <a:lnTo>
                  <a:pt x="649" y="799"/>
                </a:lnTo>
                <a:lnTo>
                  <a:pt x="649" y="769"/>
                </a:lnTo>
                <a:lnTo>
                  <a:pt x="652" y="735"/>
                </a:lnTo>
                <a:lnTo>
                  <a:pt x="652" y="735"/>
                </a:lnTo>
                <a:close/>
                <a:moveTo>
                  <a:pt x="508" y="1479"/>
                </a:moveTo>
                <a:lnTo>
                  <a:pt x="525" y="1501"/>
                </a:lnTo>
                <a:lnTo>
                  <a:pt x="525" y="1501"/>
                </a:lnTo>
                <a:lnTo>
                  <a:pt x="523" y="1509"/>
                </a:lnTo>
                <a:lnTo>
                  <a:pt x="523" y="1518"/>
                </a:lnTo>
                <a:lnTo>
                  <a:pt x="525" y="1531"/>
                </a:lnTo>
                <a:lnTo>
                  <a:pt x="525" y="1531"/>
                </a:lnTo>
                <a:lnTo>
                  <a:pt x="525" y="1543"/>
                </a:lnTo>
                <a:lnTo>
                  <a:pt x="525" y="1554"/>
                </a:lnTo>
                <a:lnTo>
                  <a:pt x="525" y="1566"/>
                </a:lnTo>
                <a:lnTo>
                  <a:pt x="525" y="1582"/>
                </a:lnTo>
                <a:lnTo>
                  <a:pt x="525" y="1582"/>
                </a:lnTo>
                <a:lnTo>
                  <a:pt x="528" y="1613"/>
                </a:lnTo>
                <a:lnTo>
                  <a:pt x="531" y="1624"/>
                </a:lnTo>
                <a:lnTo>
                  <a:pt x="533" y="1633"/>
                </a:lnTo>
                <a:lnTo>
                  <a:pt x="533" y="1633"/>
                </a:lnTo>
                <a:lnTo>
                  <a:pt x="539" y="1647"/>
                </a:lnTo>
                <a:lnTo>
                  <a:pt x="547" y="1670"/>
                </a:lnTo>
                <a:lnTo>
                  <a:pt x="556" y="1701"/>
                </a:lnTo>
                <a:lnTo>
                  <a:pt x="564" y="1731"/>
                </a:lnTo>
                <a:lnTo>
                  <a:pt x="564" y="1731"/>
                </a:lnTo>
                <a:lnTo>
                  <a:pt x="565" y="1746"/>
                </a:lnTo>
                <a:lnTo>
                  <a:pt x="565" y="1765"/>
                </a:lnTo>
                <a:lnTo>
                  <a:pt x="565" y="1785"/>
                </a:lnTo>
                <a:lnTo>
                  <a:pt x="564" y="1808"/>
                </a:lnTo>
                <a:lnTo>
                  <a:pt x="562" y="1830"/>
                </a:lnTo>
                <a:lnTo>
                  <a:pt x="559" y="1852"/>
                </a:lnTo>
                <a:lnTo>
                  <a:pt x="554" y="1872"/>
                </a:lnTo>
                <a:lnTo>
                  <a:pt x="550" y="1887"/>
                </a:lnTo>
                <a:lnTo>
                  <a:pt x="550" y="1887"/>
                </a:lnTo>
                <a:lnTo>
                  <a:pt x="548" y="1897"/>
                </a:lnTo>
                <a:lnTo>
                  <a:pt x="547" y="1906"/>
                </a:lnTo>
                <a:lnTo>
                  <a:pt x="545" y="1934"/>
                </a:lnTo>
                <a:lnTo>
                  <a:pt x="543" y="1997"/>
                </a:lnTo>
                <a:lnTo>
                  <a:pt x="542" y="2055"/>
                </a:lnTo>
                <a:lnTo>
                  <a:pt x="540" y="2072"/>
                </a:lnTo>
                <a:lnTo>
                  <a:pt x="539" y="2076"/>
                </a:lnTo>
                <a:lnTo>
                  <a:pt x="537" y="2078"/>
                </a:lnTo>
                <a:lnTo>
                  <a:pt x="537" y="2078"/>
                </a:lnTo>
                <a:lnTo>
                  <a:pt x="536" y="2076"/>
                </a:lnTo>
                <a:lnTo>
                  <a:pt x="534" y="2072"/>
                </a:lnTo>
                <a:lnTo>
                  <a:pt x="531" y="2056"/>
                </a:lnTo>
                <a:lnTo>
                  <a:pt x="528" y="2033"/>
                </a:lnTo>
                <a:lnTo>
                  <a:pt x="525" y="2007"/>
                </a:lnTo>
                <a:lnTo>
                  <a:pt x="522" y="1956"/>
                </a:lnTo>
                <a:lnTo>
                  <a:pt x="520" y="1926"/>
                </a:lnTo>
                <a:lnTo>
                  <a:pt x="520" y="1926"/>
                </a:lnTo>
                <a:lnTo>
                  <a:pt x="512" y="1743"/>
                </a:lnTo>
                <a:lnTo>
                  <a:pt x="512" y="1743"/>
                </a:lnTo>
                <a:lnTo>
                  <a:pt x="505" y="1664"/>
                </a:lnTo>
                <a:lnTo>
                  <a:pt x="500" y="1605"/>
                </a:lnTo>
                <a:lnTo>
                  <a:pt x="498" y="1585"/>
                </a:lnTo>
                <a:lnTo>
                  <a:pt x="500" y="1572"/>
                </a:lnTo>
                <a:lnTo>
                  <a:pt x="500" y="1572"/>
                </a:lnTo>
                <a:lnTo>
                  <a:pt x="498" y="1558"/>
                </a:lnTo>
                <a:lnTo>
                  <a:pt x="497" y="1541"/>
                </a:lnTo>
                <a:lnTo>
                  <a:pt x="495" y="1524"/>
                </a:lnTo>
                <a:lnTo>
                  <a:pt x="495" y="1514"/>
                </a:lnTo>
                <a:lnTo>
                  <a:pt x="495" y="1514"/>
                </a:lnTo>
                <a:lnTo>
                  <a:pt x="498" y="1504"/>
                </a:lnTo>
                <a:lnTo>
                  <a:pt x="502" y="1492"/>
                </a:lnTo>
                <a:lnTo>
                  <a:pt x="508" y="1479"/>
                </a:lnTo>
                <a:lnTo>
                  <a:pt x="508" y="14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7"/>
          <p:cNvSpPr>
            <a:spLocks noEditPoints="1"/>
          </p:cNvSpPr>
          <p:nvPr/>
        </p:nvSpPr>
        <p:spPr bwMode="auto">
          <a:xfrm>
            <a:off x="6449056" y="4496161"/>
            <a:ext cx="633724" cy="1799774"/>
          </a:xfrm>
          <a:custGeom>
            <a:avLst/>
            <a:gdLst>
              <a:gd name="T0" fmla="*/ 327 w 948"/>
              <a:gd name="T1" fmla="*/ 16 h 2699"/>
              <a:gd name="T2" fmla="*/ 262 w 948"/>
              <a:gd name="T3" fmla="*/ 84 h 2699"/>
              <a:gd name="T4" fmla="*/ 204 w 948"/>
              <a:gd name="T5" fmla="*/ 191 h 2699"/>
              <a:gd name="T6" fmla="*/ 110 w 948"/>
              <a:gd name="T7" fmla="*/ 258 h 2699"/>
              <a:gd name="T8" fmla="*/ 150 w 948"/>
              <a:gd name="T9" fmla="*/ 265 h 2699"/>
              <a:gd name="T10" fmla="*/ 132 w 948"/>
              <a:gd name="T11" fmla="*/ 309 h 2699"/>
              <a:gd name="T12" fmla="*/ 155 w 948"/>
              <a:gd name="T13" fmla="*/ 317 h 2699"/>
              <a:gd name="T14" fmla="*/ 146 w 948"/>
              <a:gd name="T15" fmla="*/ 331 h 2699"/>
              <a:gd name="T16" fmla="*/ 132 w 948"/>
              <a:gd name="T17" fmla="*/ 500 h 2699"/>
              <a:gd name="T18" fmla="*/ 82 w 948"/>
              <a:gd name="T19" fmla="*/ 597 h 2699"/>
              <a:gd name="T20" fmla="*/ 68 w 948"/>
              <a:gd name="T21" fmla="*/ 645 h 2699"/>
              <a:gd name="T22" fmla="*/ 37 w 948"/>
              <a:gd name="T23" fmla="*/ 822 h 2699"/>
              <a:gd name="T24" fmla="*/ 0 w 948"/>
              <a:gd name="T25" fmla="*/ 873 h 2699"/>
              <a:gd name="T26" fmla="*/ 29 w 948"/>
              <a:gd name="T27" fmla="*/ 920 h 2699"/>
              <a:gd name="T28" fmla="*/ 85 w 948"/>
              <a:gd name="T29" fmla="*/ 968 h 2699"/>
              <a:gd name="T30" fmla="*/ 136 w 948"/>
              <a:gd name="T31" fmla="*/ 1016 h 2699"/>
              <a:gd name="T32" fmla="*/ 189 w 948"/>
              <a:gd name="T33" fmla="*/ 1072 h 2699"/>
              <a:gd name="T34" fmla="*/ 164 w 948"/>
              <a:gd name="T35" fmla="*/ 1216 h 2699"/>
              <a:gd name="T36" fmla="*/ 223 w 948"/>
              <a:gd name="T37" fmla="*/ 1438 h 2699"/>
              <a:gd name="T38" fmla="*/ 243 w 948"/>
              <a:gd name="T39" fmla="*/ 2019 h 2699"/>
              <a:gd name="T40" fmla="*/ 222 w 948"/>
              <a:gd name="T41" fmla="*/ 2164 h 2699"/>
              <a:gd name="T42" fmla="*/ 243 w 948"/>
              <a:gd name="T43" fmla="*/ 2195 h 2699"/>
              <a:gd name="T44" fmla="*/ 454 w 948"/>
              <a:gd name="T45" fmla="*/ 2265 h 2699"/>
              <a:gd name="T46" fmla="*/ 516 w 948"/>
              <a:gd name="T47" fmla="*/ 2609 h 2699"/>
              <a:gd name="T48" fmla="*/ 556 w 948"/>
              <a:gd name="T49" fmla="*/ 2699 h 2699"/>
              <a:gd name="T50" fmla="*/ 592 w 948"/>
              <a:gd name="T51" fmla="*/ 2662 h 2699"/>
              <a:gd name="T52" fmla="*/ 623 w 948"/>
              <a:gd name="T53" fmla="*/ 2499 h 2699"/>
              <a:gd name="T54" fmla="*/ 623 w 948"/>
              <a:gd name="T55" fmla="*/ 2167 h 2699"/>
              <a:gd name="T56" fmla="*/ 714 w 948"/>
              <a:gd name="T57" fmla="*/ 2140 h 2699"/>
              <a:gd name="T58" fmla="*/ 745 w 948"/>
              <a:gd name="T59" fmla="*/ 2229 h 2699"/>
              <a:gd name="T60" fmla="*/ 787 w 948"/>
              <a:gd name="T61" fmla="*/ 2241 h 2699"/>
              <a:gd name="T62" fmla="*/ 861 w 948"/>
              <a:gd name="T63" fmla="*/ 2165 h 2699"/>
              <a:gd name="T64" fmla="*/ 874 w 948"/>
              <a:gd name="T65" fmla="*/ 1978 h 2699"/>
              <a:gd name="T66" fmla="*/ 886 w 948"/>
              <a:gd name="T67" fmla="*/ 1934 h 2699"/>
              <a:gd name="T68" fmla="*/ 866 w 948"/>
              <a:gd name="T69" fmla="*/ 1846 h 2699"/>
              <a:gd name="T70" fmla="*/ 882 w 948"/>
              <a:gd name="T71" fmla="*/ 1616 h 2699"/>
              <a:gd name="T72" fmla="*/ 908 w 948"/>
              <a:gd name="T73" fmla="*/ 1447 h 2699"/>
              <a:gd name="T74" fmla="*/ 944 w 948"/>
              <a:gd name="T75" fmla="*/ 1419 h 2699"/>
              <a:gd name="T76" fmla="*/ 933 w 948"/>
              <a:gd name="T77" fmla="*/ 1349 h 2699"/>
              <a:gd name="T78" fmla="*/ 942 w 948"/>
              <a:gd name="T79" fmla="*/ 1247 h 2699"/>
              <a:gd name="T80" fmla="*/ 910 w 948"/>
              <a:gd name="T81" fmla="*/ 1086 h 2699"/>
              <a:gd name="T82" fmla="*/ 882 w 948"/>
              <a:gd name="T83" fmla="*/ 898 h 2699"/>
              <a:gd name="T84" fmla="*/ 919 w 948"/>
              <a:gd name="T85" fmla="*/ 881 h 2699"/>
              <a:gd name="T86" fmla="*/ 948 w 948"/>
              <a:gd name="T87" fmla="*/ 827 h 2699"/>
              <a:gd name="T88" fmla="*/ 889 w 948"/>
              <a:gd name="T89" fmla="*/ 740 h 2699"/>
              <a:gd name="T90" fmla="*/ 896 w 948"/>
              <a:gd name="T91" fmla="*/ 711 h 2699"/>
              <a:gd name="T92" fmla="*/ 821 w 948"/>
              <a:gd name="T93" fmla="*/ 551 h 2699"/>
              <a:gd name="T94" fmla="*/ 753 w 948"/>
              <a:gd name="T95" fmla="*/ 434 h 2699"/>
              <a:gd name="T96" fmla="*/ 552 w 948"/>
              <a:gd name="T97" fmla="*/ 151 h 2699"/>
              <a:gd name="T98" fmla="*/ 480 w 948"/>
              <a:gd name="T99" fmla="*/ 36 h 2699"/>
              <a:gd name="T100" fmla="*/ 412 w 948"/>
              <a:gd name="T101" fmla="*/ 0 h 2699"/>
              <a:gd name="T102" fmla="*/ 598 w 948"/>
              <a:gd name="T103" fmla="*/ 2336 h 2699"/>
              <a:gd name="T104" fmla="*/ 587 w 948"/>
              <a:gd name="T105" fmla="*/ 2582 h 2699"/>
              <a:gd name="T106" fmla="*/ 570 w 948"/>
              <a:gd name="T107" fmla="*/ 2586 h 2699"/>
              <a:gd name="T108" fmla="*/ 541 w 948"/>
              <a:gd name="T109" fmla="*/ 2265 h 2699"/>
              <a:gd name="T110" fmla="*/ 398 w 948"/>
              <a:gd name="T111" fmla="*/ 1975 h 2699"/>
              <a:gd name="T112" fmla="*/ 375 w 948"/>
              <a:gd name="T113" fmla="*/ 2012 h 2699"/>
              <a:gd name="T114" fmla="*/ 359 w 948"/>
              <a:gd name="T115" fmla="*/ 1933 h 2699"/>
              <a:gd name="T116" fmla="*/ 601 w 948"/>
              <a:gd name="T117" fmla="*/ 1888 h 2699"/>
              <a:gd name="T118" fmla="*/ 593 w 948"/>
              <a:gd name="T119" fmla="*/ 2080 h 2699"/>
              <a:gd name="T120" fmla="*/ 572 w 948"/>
              <a:gd name="T121" fmla="*/ 2016 h 2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8" h="2699">
                <a:moveTo>
                  <a:pt x="383" y="11"/>
                </a:moveTo>
                <a:lnTo>
                  <a:pt x="383" y="11"/>
                </a:lnTo>
                <a:lnTo>
                  <a:pt x="376" y="11"/>
                </a:lnTo>
                <a:lnTo>
                  <a:pt x="361" y="10"/>
                </a:lnTo>
                <a:lnTo>
                  <a:pt x="350" y="10"/>
                </a:lnTo>
                <a:lnTo>
                  <a:pt x="339" y="13"/>
                </a:lnTo>
                <a:lnTo>
                  <a:pt x="327" y="16"/>
                </a:lnTo>
                <a:lnTo>
                  <a:pt x="314" y="23"/>
                </a:lnTo>
                <a:lnTo>
                  <a:pt x="314" y="23"/>
                </a:lnTo>
                <a:lnTo>
                  <a:pt x="302" y="31"/>
                </a:lnTo>
                <a:lnTo>
                  <a:pt x="293" y="41"/>
                </a:lnTo>
                <a:lnTo>
                  <a:pt x="284" y="50"/>
                </a:lnTo>
                <a:lnTo>
                  <a:pt x="277" y="61"/>
                </a:lnTo>
                <a:lnTo>
                  <a:pt x="262" y="84"/>
                </a:lnTo>
                <a:lnTo>
                  <a:pt x="246" y="110"/>
                </a:lnTo>
                <a:lnTo>
                  <a:pt x="246" y="110"/>
                </a:lnTo>
                <a:lnTo>
                  <a:pt x="239" y="124"/>
                </a:lnTo>
                <a:lnTo>
                  <a:pt x="232" y="138"/>
                </a:lnTo>
                <a:lnTo>
                  <a:pt x="220" y="166"/>
                </a:lnTo>
                <a:lnTo>
                  <a:pt x="212" y="179"/>
                </a:lnTo>
                <a:lnTo>
                  <a:pt x="204" y="191"/>
                </a:lnTo>
                <a:lnTo>
                  <a:pt x="194" y="202"/>
                </a:lnTo>
                <a:lnTo>
                  <a:pt x="178" y="211"/>
                </a:lnTo>
                <a:lnTo>
                  <a:pt x="178" y="211"/>
                </a:lnTo>
                <a:lnTo>
                  <a:pt x="149" y="228"/>
                </a:lnTo>
                <a:lnTo>
                  <a:pt x="129" y="244"/>
                </a:lnTo>
                <a:lnTo>
                  <a:pt x="110" y="258"/>
                </a:lnTo>
                <a:lnTo>
                  <a:pt x="110" y="258"/>
                </a:lnTo>
                <a:lnTo>
                  <a:pt x="118" y="256"/>
                </a:lnTo>
                <a:lnTo>
                  <a:pt x="133" y="258"/>
                </a:lnTo>
                <a:lnTo>
                  <a:pt x="141" y="258"/>
                </a:lnTo>
                <a:lnTo>
                  <a:pt x="147" y="261"/>
                </a:lnTo>
                <a:lnTo>
                  <a:pt x="149" y="262"/>
                </a:lnTo>
                <a:lnTo>
                  <a:pt x="150" y="264"/>
                </a:lnTo>
                <a:lnTo>
                  <a:pt x="150" y="265"/>
                </a:lnTo>
                <a:lnTo>
                  <a:pt x="149" y="269"/>
                </a:lnTo>
                <a:lnTo>
                  <a:pt x="149" y="269"/>
                </a:lnTo>
                <a:lnTo>
                  <a:pt x="139" y="281"/>
                </a:lnTo>
                <a:lnTo>
                  <a:pt x="133" y="295"/>
                </a:lnTo>
                <a:lnTo>
                  <a:pt x="130" y="301"/>
                </a:lnTo>
                <a:lnTo>
                  <a:pt x="130" y="306"/>
                </a:lnTo>
                <a:lnTo>
                  <a:pt x="132" y="309"/>
                </a:lnTo>
                <a:lnTo>
                  <a:pt x="136" y="310"/>
                </a:lnTo>
                <a:lnTo>
                  <a:pt x="136" y="310"/>
                </a:lnTo>
                <a:lnTo>
                  <a:pt x="146" y="307"/>
                </a:lnTo>
                <a:lnTo>
                  <a:pt x="152" y="306"/>
                </a:lnTo>
                <a:lnTo>
                  <a:pt x="155" y="306"/>
                </a:lnTo>
                <a:lnTo>
                  <a:pt x="155" y="307"/>
                </a:lnTo>
                <a:lnTo>
                  <a:pt x="155" y="317"/>
                </a:lnTo>
                <a:lnTo>
                  <a:pt x="155" y="317"/>
                </a:lnTo>
                <a:lnTo>
                  <a:pt x="155" y="321"/>
                </a:lnTo>
                <a:lnTo>
                  <a:pt x="153" y="323"/>
                </a:lnTo>
                <a:lnTo>
                  <a:pt x="150" y="321"/>
                </a:lnTo>
                <a:lnTo>
                  <a:pt x="149" y="320"/>
                </a:lnTo>
                <a:lnTo>
                  <a:pt x="146" y="323"/>
                </a:lnTo>
                <a:lnTo>
                  <a:pt x="146" y="331"/>
                </a:lnTo>
                <a:lnTo>
                  <a:pt x="146" y="345"/>
                </a:lnTo>
                <a:lnTo>
                  <a:pt x="149" y="371"/>
                </a:lnTo>
                <a:lnTo>
                  <a:pt x="149" y="371"/>
                </a:lnTo>
                <a:lnTo>
                  <a:pt x="155" y="444"/>
                </a:lnTo>
                <a:lnTo>
                  <a:pt x="155" y="458"/>
                </a:lnTo>
                <a:lnTo>
                  <a:pt x="155" y="458"/>
                </a:lnTo>
                <a:lnTo>
                  <a:pt x="132" y="500"/>
                </a:lnTo>
                <a:lnTo>
                  <a:pt x="110" y="540"/>
                </a:lnTo>
                <a:lnTo>
                  <a:pt x="101" y="562"/>
                </a:lnTo>
                <a:lnTo>
                  <a:pt x="91" y="582"/>
                </a:lnTo>
                <a:lnTo>
                  <a:pt x="91" y="582"/>
                </a:lnTo>
                <a:lnTo>
                  <a:pt x="85" y="594"/>
                </a:lnTo>
                <a:lnTo>
                  <a:pt x="84" y="597"/>
                </a:lnTo>
                <a:lnTo>
                  <a:pt x="82" y="597"/>
                </a:lnTo>
                <a:lnTo>
                  <a:pt x="81" y="596"/>
                </a:lnTo>
                <a:lnTo>
                  <a:pt x="79" y="594"/>
                </a:lnTo>
                <a:lnTo>
                  <a:pt x="79" y="591"/>
                </a:lnTo>
                <a:lnTo>
                  <a:pt x="77" y="590"/>
                </a:lnTo>
                <a:lnTo>
                  <a:pt x="76" y="596"/>
                </a:lnTo>
                <a:lnTo>
                  <a:pt x="68" y="645"/>
                </a:lnTo>
                <a:lnTo>
                  <a:pt x="68" y="645"/>
                </a:lnTo>
                <a:lnTo>
                  <a:pt x="63" y="686"/>
                </a:lnTo>
                <a:lnTo>
                  <a:pt x="60" y="718"/>
                </a:lnTo>
                <a:lnTo>
                  <a:pt x="57" y="769"/>
                </a:lnTo>
                <a:lnTo>
                  <a:pt x="57" y="799"/>
                </a:lnTo>
                <a:lnTo>
                  <a:pt x="57" y="808"/>
                </a:lnTo>
                <a:lnTo>
                  <a:pt x="57" y="808"/>
                </a:lnTo>
                <a:lnTo>
                  <a:pt x="37" y="822"/>
                </a:lnTo>
                <a:lnTo>
                  <a:pt x="22" y="835"/>
                </a:lnTo>
                <a:lnTo>
                  <a:pt x="15" y="841"/>
                </a:lnTo>
                <a:lnTo>
                  <a:pt x="12" y="845"/>
                </a:lnTo>
                <a:lnTo>
                  <a:pt x="12" y="845"/>
                </a:lnTo>
                <a:lnTo>
                  <a:pt x="6" y="856"/>
                </a:lnTo>
                <a:lnTo>
                  <a:pt x="1" y="867"/>
                </a:lnTo>
                <a:lnTo>
                  <a:pt x="0" y="873"/>
                </a:lnTo>
                <a:lnTo>
                  <a:pt x="0" y="881"/>
                </a:lnTo>
                <a:lnTo>
                  <a:pt x="1" y="887"/>
                </a:lnTo>
                <a:lnTo>
                  <a:pt x="5" y="895"/>
                </a:lnTo>
                <a:lnTo>
                  <a:pt x="5" y="895"/>
                </a:lnTo>
                <a:lnTo>
                  <a:pt x="14" y="907"/>
                </a:lnTo>
                <a:lnTo>
                  <a:pt x="22" y="915"/>
                </a:lnTo>
                <a:lnTo>
                  <a:pt x="29" y="920"/>
                </a:lnTo>
                <a:lnTo>
                  <a:pt x="34" y="921"/>
                </a:lnTo>
                <a:lnTo>
                  <a:pt x="34" y="921"/>
                </a:lnTo>
                <a:lnTo>
                  <a:pt x="46" y="921"/>
                </a:lnTo>
                <a:lnTo>
                  <a:pt x="54" y="921"/>
                </a:lnTo>
                <a:lnTo>
                  <a:pt x="54" y="921"/>
                </a:lnTo>
                <a:lnTo>
                  <a:pt x="63" y="935"/>
                </a:lnTo>
                <a:lnTo>
                  <a:pt x="85" y="968"/>
                </a:lnTo>
                <a:lnTo>
                  <a:pt x="98" y="985"/>
                </a:lnTo>
                <a:lnTo>
                  <a:pt x="110" y="999"/>
                </a:lnTo>
                <a:lnTo>
                  <a:pt x="121" y="1011"/>
                </a:lnTo>
                <a:lnTo>
                  <a:pt x="125" y="1014"/>
                </a:lnTo>
                <a:lnTo>
                  <a:pt x="129" y="1016"/>
                </a:lnTo>
                <a:lnTo>
                  <a:pt x="129" y="1016"/>
                </a:lnTo>
                <a:lnTo>
                  <a:pt x="136" y="1016"/>
                </a:lnTo>
                <a:lnTo>
                  <a:pt x="143" y="1013"/>
                </a:lnTo>
                <a:lnTo>
                  <a:pt x="149" y="1011"/>
                </a:lnTo>
                <a:lnTo>
                  <a:pt x="155" y="1007"/>
                </a:lnTo>
                <a:lnTo>
                  <a:pt x="164" y="1001"/>
                </a:lnTo>
                <a:lnTo>
                  <a:pt x="167" y="996"/>
                </a:lnTo>
                <a:lnTo>
                  <a:pt x="189" y="1072"/>
                </a:lnTo>
                <a:lnTo>
                  <a:pt x="189" y="1072"/>
                </a:lnTo>
                <a:lnTo>
                  <a:pt x="186" y="1095"/>
                </a:lnTo>
                <a:lnTo>
                  <a:pt x="178" y="1140"/>
                </a:lnTo>
                <a:lnTo>
                  <a:pt x="178" y="1140"/>
                </a:lnTo>
                <a:lnTo>
                  <a:pt x="172" y="1163"/>
                </a:lnTo>
                <a:lnTo>
                  <a:pt x="166" y="1188"/>
                </a:lnTo>
                <a:lnTo>
                  <a:pt x="164" y="1202"/>
                </a:lnTo>
                <a:lnTo>
                  <a:pt x="164" y="1216"/>
                </a:lnTo>
                <a:lnTo>
                  <a:pt x="166" y="1230"/>
                </a:lnTo>
                <a:lnTo>
                  <a:pt x="170" y="1246"/>
                </a:lnTo>
                <a:lnTo>
                  <a:pt x="170" y="1246"/>
                </a:lnTo>
                <a:lnTo>
                  <a:pt x="178" y="1266"/>
                </a:lnTo>
                <a:lnTo>
                  <a:pt x="186" y="1294"/>
                </a:lnTo>
                <a:lnTo>
                  <a:pt x="203" y="1357"/>
                </a:lnTo>
                <a:lnTo>
                  <a:pt x="223" y="1438"/>
                </a:lnTo>
                <a:lnTo>
                  <a:pt x="239" y="1464"/>
                </a:lnTo>
                <a:lnTo>
                  <a:pt x="223" y="1616"/>
                </a:lnTo>
                <a:lnTo>
                  <a:pt x="231" y="1857"/>
                </a:lnTo>
                <a:lnTo>
                  <a:pt x="254" y="1967"/>
                </a:lnTo>
                <a:lnTo>
                  <a:pt x="228" y="2001"/>
                </a:lnTo>
                <a:lnTo>
                  <a:pt x="243" y="2019"/>
                </a:lnTo>
                <a:lnTo>
                  <a:pt x="243" y="2019"/>
                </a:lnTo>
                <a:lnTo>
                  <a:pt x="235" y="2068"/>
                </a:lnTo>
                <a:lnTo>
                  <a:pt x="229" y="2106"/>
                </a:lnTo>
                <a:lnTo>
                  <a:pt x="223" y="2136"/>
                </a:lnTo>
                <a:lnTo>
                  <a:pt x="223" y="2136"/>
                </a:lnTo>
                <a:lnTo>
                  <a:pt x="222" y="2147"/>
                </a:lnTo>
                <a:lnTo>
                  <a:pt x="222" y="2156"/>
                </a:lnTo>
                <a:lnTo>
                  <a:pt x="222" y="2164"/>
                </a:lnTo>
                <a:lnTo>
                  <a:pt x="223" y="2171"/>
                </a:lnTo>
                <a:lnTo>
                  <a:pt x="225" y="2179"/>
                </a:lnTo>
                <a:lnTo>
                  <a:pt x="229" y="2185"/>
                </a:lnTo>
                <a:lnTo>
                  <a:pt x="234" y="2190"/>
                </a:lnTo>
                <a:lnTo>
                  <a:pt x="239" y="2193"/>
                </a:lnTo>
                <a:lnTo>
                  <a:pt x="239" y="2193"/>
                </a:lnTo>
                <a:lnTo>
                  <a:pt x="243" y="2195"/>
                </a:lnTo>
                <a:lnTo>
                  <a:pt x="251" y="2195"/>
                </a:lnTo>
                <a:lnTo>
                  <a:pt x="271" y="2195"/>
                </a:lnTo>
                <a:lnTo>
                  <a:pt x="328" y="2190"/>
                </a:lnTo>
                <a:lnTo>
                  <a:pt x="404" y="2182"/>
                </a:lnTo>
                <a:lnTo>
                  <a:pt x="428" y="2162"/>
                </a:lnTo>
                <a:lnTo>
                  <a:pt x="443" y="2201"/>
                </a:lnTo>
                <a:lnTo>
                  <a:pt x="454" y="2265"/>
                </a:lnTo>
                <a:lnTo>
                  <a:pt x="485" y="2314"/>
                </a:lnTo>
                <a:lnTo>
                  <a:pt x="485" y="2314"/>
                </a:lnTo>
                <a:lnTo>
                  <a:pt x="488" y="2375"/>
                </a:lnTo>
                <a:lnTo>
                  <a:pt x="494" y="2435"/>
                </a:lnTo>
                <a:lnTo>
                  <a:pt x="500" y="2506"/>
                </a:lnTo>
                <a:lnTo>
                  <a:pt x="511" y="2576"/>
                </a:lnTo>
                <a:lnTo>
                  <a:pt x="516" y="2609"/>
                </a:lnTo>
                <a:lnTo>
                  <a:pt x="524" y="2638"/>
                </a:lnTo>
                <a:lnTo>
                  <a:pt x="530" y="2663"/>
                </a:lnTo>
                <a:lnTo>
                  <a:pt x="538" y="2682"/>
                </a:lnTo>
                <a:lnTo>
                  <a:pt x="542" y="2689"/>
                </a:lnTo>
                <a:lnTo>
                  <a:pt x="547" y="2694"/>
                </a:lnTo>
                <a:lnTo>
                  <a:pt x="552" y="2697"/>
                </a:lnTo>
                <a:lnTo>
                  <a:pt x="556" y="2699"/>
                </a:lnTo>
                <a:lnTo>
                  <a:pt x="556" y="2699"/>
                </a:lnTo>
                <a:lnTo>
                  <a:pt x="561" y="2699"/>
                </a:lnTo>
                <a:lnTo>
                  <a:pt x="566" y="2697"/>
                </a:lnTo>
                <a:lnTo>
                  <a:pt x="573" y="2693"/>
                </a:lnTo>
                <a:lnTo>
                  <a:pt x="581" y="2683"/>
                </a:lnTo>
                <a:lnTo>
                  <a:pt x="587" y="2674"/>
                </a:lnTo>
                <a:lnTo>
                  <a:pt x="592" y="2662"/>
                </a:lnTo>
                <a:lnTo>
                  <a:pt x="597" y="2648"/>
                </a:lnTo>
                <a:lnTo>
                  <a:pt x="604" y="2618"/>
                </a:lnTo>
                <a:lnTo>
                  <a:pt x="609" y="2587"/>
                </a:lnTo>
                <a:lnTo>
                  <a:pt x="612" y="2562"/>
                </a:lnTo>
                <a:lnTo>
                  <a:pt x="614" y="2536"/>
                </a:lnTo>
                <a:lnTo>
                  <a:pt x="614" y="2536"/>
                </a:lnTo>
                <a:lnTo>
                  <a:pt x="623" y="2499"/>
                </a:lnTo>
                <a:lnTo>
                  <a:pt x="629" y="2471"/>
                </a:lnTo>
                <a:lnTo>
                  <a:pt x="631" y="2460"/>
                </a:lnTo>
                <a:lnTo>
                  <a:pt x="632" y="2454"/>
                </a:lnTo>
                <a:lnTo>
                  <a:pt x="632" y="2454"/>
                </a:lnTo>
                <a:lnTo>
                  <a:pt x="614" y="2162"/>
                </a:lnTo>
                <a:lnTo>
                  <a:pt x="614" y="2162"/>
                </a:lnTo>
                <a:lnTo>
                  <a:pt x="623" y="2167"/>
                </a:lnTo>
                <a:lnTo>
                  <a:pt x="632" y="2170"/>
                </a:lnTo>
                <a:lnTo>
                  <a:pt x="643" y="2170"/>
                </a:lnTo>
                <a:lnTo>
                  <a:pt x="643" y="2170"/>
                </a:lnTo>
                <a:lnTo>
                  <a:pt x="651" y="2168"/>
                </a:lnTo>
                <a:lnTo>
                  <a:pt x="660" y="2165"/>
                </a:lnTo>
                <a:lnTo>
                  <a:pt x="685" y="2156"/>
                </a:lnTo>
                <a:lnTo>
                  <a:pt x="714" y="2140"/>
                </a:lnTo>
                <a:lnTo>
                  <a:pt x="714" y="2140"/>
                </a:lnTo>
                <a:lnTo>
                  <a:pt x="717" y="2154"/>
                </a:lnTo>
                <a:lnTo>
                  <a:pt x="720" y="2170"/>
                </a:lnTo>
                <a:lnTo>
                  <a:pt x="725" y="2189"/>
                </a:lnTo>
                <a:lnTo>
                  <a:pt x="731" y="2206"/>
                </a:lnTo>
                <a:lnTo>
                  <a:pt x="741" y="2223"/>
                </a:lnTo>
                <a:lnTo>
                  <a:pt x="745" y="2229"/>
                </a:lnTo>
                <a:lnTo>
                  <a:pt x="751" y="2235"/>
                </a:lnTo>
                <a:lnTo>
                  <a:pt x="758" y="2240"/>
                </a:lnTo>
                <a:lnTo>
                  <a:pt x="764" y="2243"/>
                </a:lnTo>
                <a:lnTo>
                  <a:pt x="764" y="2243"/>
                </a:lnTo>
                <a:lnTo>
                  <a:pt x="772" y="2243"/>
                </a:lnTo>
                <a:lnTo>
                  <a:pt x="779" y="2243"/>
                </a:lnTo>
                <a:lnTo>
                  <a:pt x="787" y="2241"/>
                </a:lnTo>
                <a:lnTo>
                  <a:pt x="795" y="2238"/>
                </a:lnTo>
                <a:lnTo>
                  <a:pt x="812" y="2230"/>
                </a:lnTo>
                <a:lnTo>
                  <a:pt x="827" y="2218"/>
                </a:lnTo>
                <a:lnTo>
                  <a:pt x="841" y="2202"/>
                </a:lnTo>
                <a:lnTo>
                  <a:pt x="852" y="2184"/>
                </a:lnTo>
                <a:lnTo>
                  <a:pt x="857" y="2175"/>
                </a:lnTo>
                <a:lnTo>
                  <a:pt x="861" y="2165"/>
                </a:lnTo>
                <a:lnTo>
                  <a:pt x="865" y="2154"/>
                </a:lnTo>
                <a:lnTo>
                  <a:pt x="866" y="2144"/>
                </a:lnTo>
                <a:lnTo>
                  <a:pt x="866" y="2144"/>
                </a:lnTo>
                <a:lnTo>
                  <a:pt x="869" y="2094"/>
                </a:lnTo>
                <a:lnTo>
                  <a:pt x="872" y="2040"/>
                </a:lnTo>
                <a:lnTo>
                  <a:pt x="874" y="1978"/>
                </a:lnTo>
                <a:lnTo>
                  <a:pt x="874" y="1978"/>
                </a:lnTo>
                <a:lnTo>
                  <a:pt x="872" y="1965"/>
                </a:lnTo>
                <a:lnTo>
                  <a:pt x="872" y="1954"/>
                </a:lnTo>
                <a:lnTo>
                  <a:pt x="874" y="1948"/>
                </a:lnTo>
                <a:lnTo>
                  <a:pt x="874" y="1948"/>
                </a:lnTo>
                <a:lnTo>
                  <a:pt x="877" y="1943"/>
                </a:lnTo>
                <a:lnTo>
                  <a:pt x="882" y="1940"/>
                </a:lnTo>
                <a:lnTo>
                  <a:pt x="886" y="1934"/>
                </a:lnTo>
                <a:lnTo>
                  <a:pt x="888" y="1931"/>
                </a:lnTo>
                <a:lnTo>
                  <a:pt x="889" y="1925"/>
                </a:lnTo>
                <a:lnTo>
                  <a:pt x="889" y="1925"/>
                </a:lnTo>
                <a:lnTo>
                  <a:pt x="888" y="1917"/>
                </a:lnTo>
                <a:lnTo>
                  <a:pt x="886" y="1906"/>
                </a:lnTo>
                <a:lnTo>
                  <a:pt x="879" y="1880"/>
                </a:lnTo>
                <a:lnTo>
                  <a:pt x="866" y="1846"/>
                </a:lnTo>
                <a:lnTo>
                  <a:pt x="866" y="1846"/>
                </a:lnTo>
                <a:lnTo>
                  <a:pt x="874" y="1778"/>
                </a:lnTo>
                <a:lnTo>
                  <a:pt x="879" y="1726"/>
                </a:lnTo>
                <a:lnTo>
                  <a:pt x="882" y="1695"/>
                </a:lnTo>
                <a:lnTo>
                  <a:pt x="882" y="1695"/>
                </a:lnTo>
                <a:lnTo>
                  <a:pt x="880" y="1647"/>
                </a:lnTo>
                <a:lnTo>
                  <a:pt x="882" y="1616"/>
                </a:lnTo>
                <a:lnTo>
                  <a:pt x="835" y="1506"/>
                </a:lnTo>
                <a:lnTo>
                  <a:pt x="848" y="1443"/>
                </a:lnTo>
                <a:lnTo>
                  <a:pt x="848" y="1443"/>
                </a:lnTo>
                <a:lnTo>
                  <a:pt x="860" y="1444"/>
                </a:lnTo>
                <a:lnTo>
                  <a:pt x="875" y="1446"/>
                </a:lnTo>
                <a:lnTo>
                  <a:pt x="891" y="1447"/>
                </a:lnTo>
                <a:lnTo>
                  <a:pt x="908" y="1447"/>
                </a:lnTo>
                <a:lnTo>
                  <a:pt x="923" y="1446"/>
                </a:lnTo>
                <a:lnTo>
                  <a:pt x="930" y="1443"/>
                </a:lnTo>
                <a:lnTo>
                  <a:pt x="934" y="1439"/>
                </a:lnTo>
                <a:lnTo>
                  <a:pt x="939" y="1436"/>
                </a:lnTo>
                <a:lnTo>
                  <a:pt x="942" y="1430"/>
                </a:lnTo>
                <a:lnTo>
                  <a:pt x="942" y="1430"/>
                </a:lnTo>
                <a:lnTo>
                  <a:pt x="944" y="1419"/>
                </a:lnTo>
                <a:lnTo>
                  <a:pt x="945" y="1410"/>
                </a:lnTo>
                <a:lnTo>
                  <a:pt x="944" y="1401"/>
                </a:lnTo>
                <a:lnTo>
                  <a:pt x="942" y="1393"/>
                </a:lnTo>
                <a:lnTo>
                  <a:pt x="937" y="1376"/>
                </a:lnTo>
                <a:lnTo>
                  <a:pt x="934" y="1359"/>
                </a:lnTo>
                <a:lnTo>
                  <a:pt x="934" y="1359"/>
                </a:lnTo>
                <a:lnTo>
                  <a:pt x="933" y="1349"/>
                </a:lnTo>
                <a:lnTo>
                  <a:pt x="934" y="1340"/>
                </a:lnTo>
                <a:lnTo>
                  <a:pt x="937" y="1322"/>
                </a:lnTo>
                <a:lnTo>
                  <a:pt x="941" y="1300"/>
                </a:lnTo>
                <a:lnTo>
                  <a:pt x="942" y="1289"/>
                </a:lnTo>
                <a:lnTo>
                  <a:pt x="942" y="1277"/>
                </a:lnTo>
                <a:lnTo>
                  <a:pt x="942" y="1277"/>
                </a:lnTo>
                <a:lnTo>
                  <a:pt x="942" y="1247"/>
                </a:lnTo>
                <a:lnTo>
                  <a:pt x="942" y="1215"/>
                </a:lnTo>
                <a:lnTo>
                  <a:pt x="944" y="1185"/>
                </a:lnTo>
                <a:lnTo>
                  <a:pt x="942" y="1174"/>
                </a:lnTo>
                <a:lnTo>
                  <a:pt x="942" y="1166"/>
                </a:lnTo>
                <a:lnTo>
                  <a:pt x="942" y="1166"/>
                </a:lnTo>
                <a:lnTo>
                  <a:pt x="931" y="1137"/>
                </a:lnTo>
                <a:lnTo>
                  <a:pt x="910" y="1086"/>
                </a:lnTo>
                <a:lnTo>
                  <a:pt x="874" y="1001"/>
                </a:lnTo>
                <a:lnTo>
                  <a:pt x="874" y="1001"/>
                </a:lnTo>
                <a:lnTo>
                  <a:pt x="871" y="990"/>
                </a:lnTo>
                <a:lnTo>
                  <a:pt x="872" y="974"/>
                </a:lnTo>
                <a:lnTo>
                  <a:pt x="874" y="954"/>
                </a:lnTo>
                <a:lnTo>
                  <a:pt x="875" y="934"/>
                </a:lnTo>
                <a:lnTo>
                  <a:pt x="882" y="898"/>
                </a:lnTo>
                <a:lnTo>
                  <a:pt x="885" y="883"/>
                </a:lnTo>
                <a:lnTo>
                  <a:pt x="885" y="883"/>
                </a:lnTo>
                <a:lnTo>
                  <a:pt x="891" y="884"/>
                </a:lnTo>
                <a:lnTo>
                  <a:pt x="896" y="886"/>
                </a:lnTo>
                <a:lnTo>
                  <a:pt x="903" y="886"/>
                </a:lnTo>
                <a:lnTo>
                  <a:pt x="911" y="884"/>
                </a:lnTo>
                <a:lnTo>
                  <a:pt x="919" y="881"/>
                </a:lnTo>
                <a:lnTo>
                  <a:pt x="927" y="876"/>
                </a:lnTo>
                <a:lnTo>
                  <a:pt x="934" y="869"/>
                </a:lnTo>
                <a:lnTo>
                  <a:pt x="934" y="869"/>
                </a:lnTo>
                <a:lnTo>
                  <a:pt x="944" y="850"/>
                </a:lnTo>
                <a:lnTo>
                  <a:pt x="947" y="842"/>
                </a:lnTo>
                <a:lnTo>
                  <a:pt x="948" y="835"/>
                </a:lnTo>
                <a:lnTo>
                  <a:pt x="948" y="827"/>
                </a:lnTo>
                <a:lnTo>
                  <a:pt x="945" y="818"/>
                </a:lnTo>
                <a:lnTo>
                  <a:pt x="941" y="808"/>
                </a:lnTo>
                <a:lnTo>
                  <a:pt x="934" y="797"/>
                </a:lnTo>
                <a:lnTo>
                  <a:pt x="934" y="797"/>
                </a:lnTo>
                <a:lnTo>
                  <a:pt x="917" y="774"/>
                </a:lnTo>
                <a:lnTo>
                  <a:pt x="903" y="755"/>
                </a:lnTo>
                <a:lnTo>
                  <a:pt x="889" y="740"/>
                </a:lnTo>
                <a:lnTo>
                  <a:pt x="889" y="740"/>
                </a:lnTo>
                <a:lnTo>
                  <a:pt x="891" y="737"/>
                </a:lnTo>
                <a:lnTo>
                  <a:pt x="896" y="729"/>
                </a:lnTo>
                <a:lnTo>
                  <a:pt x="897" y="720"/>
                </a:lnTo>
                <a:lnTo>
                  <a:pt x="897" y="714"/>
                </a:lnTo>
                <a:lnTo>
                  <a:pt x="896" y="711"/>
                </a:lnTo>
                <a:lnTo>
                  <a:pt x="896" y="711"/>
                </a:lnTo>
                <a:lnTo>
                  <a:pt x="888" y="698"/>
                </a:lnTo>
                <a:lnTo>
                  <a:pt x="872" y="683"/>
                </a:lnTo>
                <a:lnTo>
                  <a:pt x="855" y="664"/>
                </a:lnTo>
                <a:lnTo>
                  <a:pt x="855" y="664"/>
                </a:lnTo>
                <a:lnTo>
                  <a:pt x="838" y="611"/>
                </a:lnTo>
                <a:lnTo>
                  <a:pt x="826" y="572"/>
                </a:lnTo>
                <a:lnTo>
                  <a:pt x="821" y="551"/>
                </a:lnTo>
                <a:lnTo>
                  <a:pt x="821" y="551"/>
                </a:lnTo>
                <a:lnTo>
                  <a:pt x="818" y="545"/>
                </a:lnTo>
                <a:lnTo>
                  <a:pt x="810" y="531"/>
                </a:lnTo>
                <a:lnTo>
                  <a:pt x="789" y="492"/>
                </a:lnTo>
                <a:lnTo>
                  <a:pt x="765" y="455"/>
                </a:lnTo>
                <a:lnTo>
                  <a:pt x="753" y="434"/>
                </a:lnTo>
                <a:lnTo>
                  <a:pt x="753" y="434"/>
                </a:lnTo>
                <a:lnTo>
                  <a:pt x="696" y="363"/>
                </a:lnTo>
                <a:lnTo>
                  <a:pt x="632" y="340"/>
                </a:lnTo>
                <a:lnTo>
                  <a:pt x="593" y="284"/>
                </a:lnTo>
                <a:lnTo>
                  <a:pt x="559" y="185"/>
                </a:lnTo>
                <a:lnTo>
                  <a:pt x="559" y="185"/>
                </a:lnTo>
                <a:lnTo>
                  <a:pt x="558" y="175"/>
                </a:lnTo>
                <a:lnTo>
                  <a:pt x="552" y="151"/>
                </a:lnTo>
                <a:lnTo>
                  <a:pt x="545" y="134"/>
                </a:lnTo>
                <a:lnTo>
                  <a:pt x="536" y="115"/>
                </a:lnTo>
                <a:lnTo>
                  <a:pt x="525" y="95"/>
                </a:lnTo>
                <a:lnTo>
                  <a:pt x="511" y="72"/>
                </a:lnTo>
                <a:lnTo>
                  <a:pt x="511" y="72"/>
                </a:lnTo>
                <a:lnTo>
                  <a:pt x="496" y="51"/>
                </a:lnTo>
                <a:lnTo>
                  <a:pt x="480" y="36"/>
                </a:lnTo>
                <a:lnTo>
                  <a:pt x="465" y="23"/>
                </a:lnTo>
                <a:lnTo>
                  <a:pt x="451" y="14"/>
                </a:lnTo>
                <a:lnTo>
                  <a:pt x="438" y="8"/>
                </a:lnTo>
                <a:lnTo>
                  <a:pt x="428" y="3"/>
                </a:lnTo>
                <a:lnTo>
                  <a:pt x="420" y="2"/>
                </a:lnTo>
                <a:lnTo>
                  <a:pt x="412" y="0"/>
                </a:lnTo>
                <a:lnTo>
                  <a:pt x="412" y="0"/>
                </a:lnTo>
                <a:lnTo>
                  <a:pt x="407" y="0"/>
                </a:lnTo>
                <a:lnTo>
                  <a:pt x="401" y="2"/>
                </a:lnTo>
                <a:lnTo>
                  <a:pt x="392" y="5"/>
                </a:lnTo>
                <a:lnTo>
                  <a:pt x="383" y="11"/>
                </a:lnTo>
                <a:lnTo>
                  <a:pt x="383" y="11"/>
                </a:lnTo>
                <a:close/>
                <a:moveTo>
                  <a:pt x="541" y="2265"/>
                </a:moveTo>
                <a:lnTo>
                  <a:pt x="598" y="2336"/>
                </a:lnTo>
                <a:lnTo>
                  <a:pt x="598" y="2336"/>
                </a:lnTo>
                <a:lnTo>
                  <a:pt x="598" y="2376"/>
                </a:lnTo>
                <a:lnTo>
                  <a:pt x="597" y="2463"/>
                </a:lnTo>
                <a:lnTo>
                  <a:pt x="595" y="2510"/>
                </a:lnTo>
                <a:lnTo>
                  <a:pt x="592" y="2551"/>
                </a:lnTo>
                <a:lnTo>
                  <a:pt x="589" y="2569"/>
                </a:lnTo>
                <a:lnTo>
                  <a:pt x="587" y="2582"/>
                </a:lnTo>
                <a:lnTo>
                  <a:pt x="583" y="2592"/>
                </a:lnTo>
                <a:lnTo>
                  <a:pt x="581" y="2595"/>
                </a:lnTo>
                <a:lnTo>
                  <a:pt x="579" y="2596"/>
                </a:lnTo>
                <a:lnTo>
                  <a:pt x="579" y="2596"/>
                </a:lnTo>
                <a:lnTo>
                  <a:pt x="576" y="2596"/>
                </a:lnTo>
                <a:lnTo>
                  <a:pt x="575" y="2595"/>
                </a:lnTo>
                <a:lnTo>
                  <a:pt x="570" y="2586"/>
                </a:lnTo>
                <a:lnTo>
                  <a:pt x="567" y="2570"/>
                </a:lnTo>
                <a:lnTo>
                  <a:pt x="562" y="2550"/>
                </a:lnTo>
                <a:lnTo>
                  <a:pt x="556" y="2497"/>
                </a:lnTo>
                <a:lnTo>
                  <a:pt x="552" y="2435"/>
                </a:lnTo>
                <a:lnTo>
                  <a:pt x="544" y="2319"/>
                </a:lnTo>
                <a:lnTo>
                  <a:pt x="541" y="2265"/>
                </a:lnTo>
                <a:lnTo>
                  <a:pt x="541" y="2265"/>
                </a:lnTo>
                <a:close/>
                <a:moveTo>
                  <a:pt x="378" y="1812"/>
                </a:moveTo>
                <a:lnTo>
                  <a:pt x="401" y="1838"/>
                </a:lnTo>
                <a:lnTo>
                  <a:pt x="401" y="1838"/>
                </a:lnTo>
                <a:lnTo>
                  <a:pt x="398" y="1891"/>
                </a:lnTo>
                <a:lnTo>
                  <a:pt x="398" y="1936"/>
                </a:lnTo>
                <a:lnTo>
                  <a:pt x="398" y="1975"/>
                </a:lnTo>
                <a:lnTo>
                  <a:pt x="398" y="1975"/>
                </a:lnTo>
                <a:lnTo>
                  <a:pt x="400" y="2009"/>
                </a:lnTo>
                <a:lnTo>
                  <a:pt x="404" y="2044"/>
                </a:lnTo>
                <a:lnTo>
                  <a:pt x="409" y="2083"/>
                </a:lnTo>
                <a:lnTo>
                  <a:pt x="378" y="2061"/>
                </a:lnTo>
                <a:lnTo>
                  <a:pt x="378" y="2061"/>
                </a:lnTo>
                <a:lnTo>
                  <a:pt x="376" y="2038"/>
                </a:lnTo>
                <a:lnTo>
                  <a:pt x="375" y="2012"/>
                </a:lnTo>
                <a:lnTo>
                  <a:pt x="375" y="2012"/>
                </a:lnTo>
                <a:lnTo>
                  <a:pt x="372" y="1985"/>
                </a:lnTo>
                <a:lnTo>
                  <a:pt x="370" y="1962"/>
                </a:lnTo>
                <a:lnTo>
                  <a:pt x="370" y="1962"/>
                </a:lnTo>
                <a:lnTo>
                  <a:pt x="366" y="1950"/>
                </a:lnTo>
                <a:lnTo>
                  <a:pt x="361" y="1939"/>
                </a:lnTo>
                <a:lnTo>
                  <a:pt x="359" y="1933"/>
                </a:lnTo>
                <a:lnTo>
                  <a:pt x="359" y="1930"/>
                </a:lnTo>
                <a:lnTo>
                  <a:pt x="359" y="1930"/>
                </a:lnTo>
                <a:lnTo>
                  <a:pt x="378" y="1812"/>
                </a:lnTo>
                <a:lnTo>
                  <a:pt x="378" y="1812"/>
                </a:lnTo>
                <a:close/>
                <a:moveTo>
                  <a:pt x="598" y="1729"/>
                </a:moveTo>
                <a:lnTo>
                  <a:pt x="598" y="1729"/>
                </a:lnTo>
                <a:lnTo>
                  <a:pt x="601" y="1888"/>
                </a:lnTo>
                <a:lnTo>
                  <a:pt x="601" y="1888"/>
                </a:lnTo>
                <a:lnTo>
                  <a:pt x="603" y="1947"/>
                </a:lnTo>
                <a:lnTo>
                  <a:pt x="601" y="1993"/>
                </a:lnTo>
                <a:lnTo>
                  <a:pt x="601" y="1993"/>
                </a:lnTo>
                <a:lnTo>
                  <a:pt x="598" y="2038"/>
                </a:lnTo>
                <a:lnTo>
                  <a:pt x="597" y="2064"/>
                </a:lnTo>
                <a:lnTo>
                  <a:pt x="593" y="2080"/>
                </a:lnTo>
                <a:lnTo>
                  <a:pt x="593" y="2080"/>
                </a:lnTo>
                <a:lnTo>
                  <a:pt x="593" y="2080"/>
                </a:lnTo>
                <a:lnTo>
                  <a:pt x="592" y="2080"/>
                </a:lnTo>
                <a:lnTo>
                  <a:pt x="589" y="2072"/>
                </a:lnTo>
                <a:lnTo>
                  <a:pt x="581" y="2051"/>
                </a:lnTo>
                <a:lnTo>
                  <a:pt x="572" y="2016"/>
                </a:lnTo>
                <a:lnTo>
                  <a:pt x="572" y="2016"/>
                </a:lnTo>
                <a:lnTo>
                  <a:pt x="575" y="1961"/>
                </a:lnTo>
                <a:lnTo>
                  <a:pt x="578" y="1920"/>
                </a:lnTo>
                <a:lnTo>
                  <a:pt x="579" y="1895"/>
                </a:lnTo>
                <a:lnTo>
                  <a:pt x="579" y="1895"/>
                </a:lnTo>
                <a:lnTo>
                  <a:pt x="572" y="1782"/>
                </a:lnTo>
                <a:lnTo>
                  <a:pt x="598" y="172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/>
          <p:cNvSpPr>
            <a:spLocks noEditPoints="1"/>
          </p:cNvSpPr>
          <p:nvPr/>
        </p:nvSpPr>
        <p:spPr bwMode="auto">
          <a:xfrm>
            <a:off x="2579213" y="2671272"/>
            <a:ext cx="711105" cy="1729064"/>
          </a:xfrm>
          <a:custGeom>
            <a:avLst/>
            <a:gdLst>
              <a:gd name="T0" fmla="*/ 969 w 1066"/>
              <a:gd name="T1" fmla="*/ 839 h 2593"/>
              <a:gd name="T2" fmla="*/ 904 w 1066"/>
              <a:gd name="T3" fmla="*/ 609 h 2593"/>
              <a:gd name="T4" fmla="*/ 805 w 1066"/>
              <a:gd name="T5" fmla="*/ 490 h 2593"/>
              <a:gd name="T6" fmla="*/ 713 w 1066"/>
              <a:gd name="T7" fmla="*/ 451 h 2593"/>
              <a:gd name="T8" fmla="*/ 712 w 1066"/>
              <a:gd name="T9" fmla="*/ 257 h 2593"/>
              <a:gd name="T10" fmla="*/ 696 w 1066"/>
              <a:gd name="T11" fmla="*/ 187 h 2593"/>
              <a:gd name="T12" fmla="*/ 681 w 1066"/>
              <a:gd name="T13" fmla="*/ 73 h 2593"/>
              <a:gd name="T14" fmla="*/ 577 w 1066"/>
              <a:gd name="T15" fmla="*/ 23 h 2593"/>
              <a:gd name="T16" fmla="*/ 380 w 1066"/>
              <a:gd name="T17" fmla="*/ 271 h 2593"/>
              <a:gd name="T18" fmla="*/ 397 w 1066"/>
              <a:gd name="T19" fmla="*/ 349 h 2593"/>
              <a:gd name="T20" fmla="*/ 451 w 1066"/>
              <a:gd name="T21" fmla="*/ 450 h 2593"/>
              <a:gd name="T22" fmla="*/ 413 w 1066"/>
              <a:gd name="T23" fmla="*/ 474 h 2593"/>
              <a:gd name="T24" fmla="*/ 268 w 1066"/>
              <a:gd name="T25" fmla="*/ 558 h 2593"/>
              <a:gd name="T26" fmla="*/ 171 w 1066"/>
              <a:gd name="T27" fmla="*/ 729 h 2593"/>
              <a:gd name="T28" fmla="*/ 56 w 1066"/>
              <a:gd name="T29" fmla="*/ 927 h 2593"/>
              <a:gd name="T30" fmla="*/ 5 w 1066"/>
              <a:gd name="T31" fmla="*/ 1090 h 2593"/>
              <a:gd name="T32" fmla="*/ 0 w 1066"/>
              <a:gd name="T33" fmla="*/ 1140 h 2593"/>
              <a:gd name="T34" fmla="*/ 55 w 1066"/>
              <a:gd name="T35" fmla="*/ 1155 h 2593"/>
              <a:gd name="T36" fmla="*/ 206 w 1066"/>
              <a:gd name="T37" fmla="*/ 1168 h 2593"/>
              <a:gd name="T38" fmla="*/ 230 w 1066"/>
              <a:gd name="T39" fmla="*/ 1366 h 2593"/>
              <a:gd name="T40" fmla="*/ 242 w 1066"/>
              <a:gd name="T41" fmla="*/ 1487 h 2593"/>
              <a:gd name="T42" fmla="*/ 289 w 1066"/>
              <a:gd name="T43" fmla="*/ 1706 h 2593"/>
              <a:gd name="T44" fmla="*/ 261 w 1066"/>
              <a:gd name="T45" fmla="*/ 1827 h 2593"/>
              <a:gd name="T46" fmla="*/ 279 w 1066"/>
              <a:gd name="T47" fmla="*/ 1934 h 2593"/>
              <a:gd name="T48" fmla="*/ 211 w 1066"/>
              <a:gd name="T49" fmla="*/ 2011 h 2593"/>
              <a:gd name="T50" fmla="*/ 397 w 1066"/>
              <a:gd name="T51" fmla="*/ 2125 h 2593"/>
              <a:gd name="T52" fmla="*/ 440 w 1066"/>
              <a:gd name="T53" fmla="*/ 2377 h 2593"/>
              <a:gd name="T54" fmla="*/ 496 w 1066"/>
              <a:gd name="T55" fmla="*/ 2537 h 2593"/>
              <a:gd name="T56" fmla="*/ 592 w 1066"/>
              <a:gd name="T57" fmla="*/ 2593 h 2593"/>
              <a:gd name="T58" fmla="*/ 653 w 1066"/>
              <a:gd name="T59" fmla="*/ 2492 h 2593"/>
              <a:gd name="T60" fmla="*/ 709 w 1066"/>
              <a:gd name="T61" fmla="*/ 2407 h 2593"/>
              <a:gd name="T62" fmla="*/ 749 w 1066"/>
              <a:gd name="T63" fmla="*/ 2298 h 2593"/>
              <a:gd name="T64" fmla="*/ 854 w 1066"/>
              <a:gd name="T65" fmla="*/ 2059 h 2593"/>
              <a:gd name="T66" fmla="*/ 952 w 1066"/>
              <a:gd name="T67" fmla="*/ 2087 h 2593"/>
              <a:gd name="T68" fmla="*/ 1008 w 1066"/>
              <a:gd name="T69" fmla="*/ 2016 h 2593"/>
              <a:gd name="T70" fmla="*/ 966 w 1066"/>
              <a:gd name="T71" fmla="*/ 1847 h 2593"/>
              <a:gd name="T72" fmla="*/ 907 w 1066"/>
              <a:gd name="T73" fmla="*/ 1605 h 2593"/>
              <a:gd name="T74" fmla="*/ 885 w 1066"/>
              <a:gd name="T75" fmla="*/ 1183 h 2593"/>
              <a:gd name="T76" fmla="*/ 888 w 1066"/>
              <a:gd name="T77" fmla="*/ 1115 h 2593"/>
              <a:gd name="T78" fmla="*/ 1035 w 1066"/>
              <a:gd name="T79" fmla="*/ 1073 h 2593"/>
              <a:gd name="T80" fmla="*/ 1046 w 1066"/>
              <a:gd name="T81" fmla="*/ 1036 h 2593"/>
              <a:gd name="T82" fmla="*/ 1057 w 1066"/>
              <a:gd name="T83" fmla="*/ 983 h 2593"/>
              <a:gd name="T84" fmla="*/ 853 w 1066"/>
              <a:gd name="T85" fmla="*/ 789 h 2593"/>
              <a:gd name="T86" fmla="*/ 918 w 1066"/>
              <a:gd name="T87" fmla="*/ 937 h 2593"/>
              <a:gd name="T88" fmla="*/ 853 w 1066"/>
              <a:gd name="T89" fmla="*/ 988 h 2593"/>
              <a:gd name="T90" fmla="*/ 825 w 1066"/>
              <a:gd name="T91" fmla="*/ 929 h 2593"/>
              <a:gd name="T92" fmla="*/ 794 w 1066"/>
              <a:gd name="T93" fmla="*/ 882 h 2593"/>
              <a:gd name="T94" fmla="*/ 794 w 1066"/>
              <a:gd name="T95" fmla="*/ 781 h 2593"/>
              <a:gd name="T96" fmla="*/ 351 w 1066"/>
              <a:gd name="T97" fmla="*/ 878 h 2593"/>
              <a:gd name="T98" fmla="*/ 343 w 1066"/>
              <a:gd name="T99" fmla="*/ 1000 h 2593"/>
              <a:gd name="T100" fmla="*/ 247 w 1066"/>
              <a:gd name="T101" fmla="*/ 1033 h 2593"/>
              <a:gd name="T102" fmla="*/ 214 w 1066"/>
              <a:gd name="T103" fmla="*/ 1059 h 2593"/>
              <a:gd name="T104" fmla="*/ 121 w 1066"/>
              <a:gd name="T105" fmla="*/ 1084 h 2593"/>
              <a:gd name="T106" fmla="*/ 107 w 1066"/>
              <a:gd name="T107" fmla="*/ 1044 h 2593"/>
              <a:gd name="T108" fmla="*/ 251 w 1066"/>
              <a:gd name="T109" fmla="*/ 830 h 2593"/>
              <a:gd name="T110" fmla="*/ 513 w 1066"/>
              <a:gd name="T111" fmla="*/ 2210 h 2593"/>
              <a:gd name="T112" fmla="*/ 586 w 1066"/>
              <a:gd name="T113" fmla="*/ 2301 h 2593"/>
              <a:gd name="T114" fmla="*/ 603 w 1066"/>
              <a:gd name="T115" fmla="*/ 2410 h 2593"/>
              <a:gd name="T116" fmla="*/ 572 w 1066"/>
              <a:gd name="T117" fmla="*/ 2487 h 2593"/>
              <a:gd name="T118" fmla="*/ 532 w 1066"/>
              <a:gd name="T119" fmla="*/ 2379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6" h="2593">
                <a:moveTo>
                  <a:pt x="1023" y="968"/>
                </a:moveTo>
                <a:lnTo>
                  <a:pt x="1015" y="964"/>
                </a:lnTo>
                <a:lnTo>
                  <a:pt x="984" y="949"/>
                </a:lnTo>
                <a:lnTo>
                  <a:pt x="984" y="949"/>
                </a:lnTo>
                <a:lnTo>
                  <a:pt x="981" y="906"/>
                </a:lnTo>
                <a:lnTo>
                  <a:pt x="981" y="906"/>
                </a:lnTo>
                <a:lnTo>
                  <a:pt x="980" y="895"/>
                </a:lnTo>
                <a:lnTo>
                  <a:pt x="975" y="871"/>
                </a:lnTo>
                <a:lnTo>
                  <a:pt x="969" y="839"/>
                </a:lnTo>
                <a:lnTo>
                  <a:pt x="958" y="800"/>
                </a:lnTo>
                <a:lnTo>
                  <a:pt x="958" y="800"/>
                </a:lnTo>
                <a:lnTo>
                  <a:pt x="919" y="687"/>
                </a:lnTo>
                <a:lnTo>
                  <a:pt x="915" y="664"/>
                </a:lnTo>
                <a:lnTo>
                  <a:pt x="915" y="633"/>
                </a:lnTo>
                <a:lnTo>
                  <a:pt x="915" y="633"/>
                </a:lnTo>
                <a:lnTo>
                  <a:pt x="915" y="628"/>
                </a:lnTo>
                <a:lnTo>
                  <a:pt x="912" y="622"/>
                </a:lnTo>
                <a:lnTo>
                  <a:pt x="904" y="609"/>
                </a:lnTo>
                <a:lnTo>
                  <a:pt x="891" y="595"/>
                </a:lnTo>
                <a:lnTo>
                  <a:pt x="877" y="581"/>
                </a:lnTo>
                <a:lnTo>
                  <a:pt x="851" y="554"/>
                </a:lnTo>
                <a:lnTo>
                  <a:pt x="832" y="538"/>
                </a:lnTo>
                <a:lnTo>
                  <a:pt x="832" y="538"/>
                </a:lnTo>
                <a:lnTo>
                  <a:pt x="828" y="533"/>
                </a:lnTo>
                <a:lnTo>
                  <a:pt x="823" y="526"/>
                </a:lnTo>
                <a:lnTo>
                  <a:pt x="812" y="502"/>
                </a:lnTo>
                <a:lnTo>
                  <a:pt x="805" y="490"/>
                </a:lnTo>
                <a:lnTo>
                  <a:pt x="797" y="479"/>
                </a:lnTo>
                <a:lnTo>
                  <a:pt x="788" y="468"/>
                </a:lnTo>
                <a:lnTo>
                  <a:pt x="778" y="460"/>
                </a:lnTo>
                <a:lnTo>
                  <a:pt x="778" y="460"/>
                </a:lnTo>
                <a:lnTo>
                  <a:pt x="772" y="457"/>
                </a:lnTo>
                <a:lnTo>
                  <a:pt x="766" y="456"/>
                </a:lnTo>
                <a:lnTo>
                  <a:pt x="750" y="453"/>
                </a:lnTo>
                <a:lnTo>
                  <a:pt x="732" y="451"/>
                </a:lnTo>
                <a:lnTo>
                  <a:pt x="713" y="451"/>
                </a:lnTo>
                <a:lnTo>
                  <a:pt x="682" y="451"/>
                </a:lnTo>
                <a:lnTo>
                  <a:pt x="670" y="453"/>
                </a:lnTo>
                <a:lnTo>
                  <a:pt x="662" y="406"/>
                </a:lnTo>
                <a:lnTo>
                  <a:pt x="670" y="336"/>
                </a:lnTo>
                <a:lnTo>
                  <a:pt x="685" y="312"/>
                </a:lnTo>
                <a:lnTo>
                  <a:pt x="685" y="312"/>
                </a:lnTo>
                <a:lnTo>
                  <a:pt x="696" y="293"/>
                </a:lnTo>
                <a:lnTo>
                  <a:pt x="705" y="276"/>
                </a:lnTo>
                <a:lnTo>
                  <a:pt x="712" y="257"/>
                </a:lnTo>
                <a:lnTo>
                  <a:pt x="712" y="257"/>
                </a:lnTo>
                <a:lnTo>
                  <a:pt x="715" y="250"/>
                </a:lnTo>
                <a:lnTo>
                  <a:pt x="713" y="242"/>
                </a:lnTo>
                <a:lnTo>
                  <a:pt x="712" y="236"/>
                </a:lnTo>
                <a:lnTo>
                  <a:pt x="710" y="229"/>
                </a:lnTo>
                <a:lnTo>
                  <a:pt x="704" y="222"/>
                </a:lnTo>
                <a:lnTo>
                  <a:pt x="701" y="219"/>
                </a:lnTo>
                <a:lnTo>
                  <a:pt x="701" y="219"/>
                </a:lnTo>
                <a:lnTo>
                  <a:pt x="696" y="187"/>
                </a:lnTo>
                <a:lnTo>
                  <a:pt x="693" y="163"/>
                </a:lnTo>
                <a:lnTo>
                  <a:pt x="693" y="149"/>
                </a:lnTo>
                <a:lnTo>
                  <a:pt x="693" y="149"/>
                </a:lnTo>
                <a:lnTo>
                  <a:pt x="691" y="136"/>
                </a:lnTo>
                <a:lnTo>
                  <a:pt x="687" y="116"/>
                </a:lnTo>
                <a:lnTo>
                  <a:pt x="684" y="94"/>
                </a:lnTo>
                <a:lnTo>
                  <a:pt x="681" y="77"/>
                </a:lnTo>
                <a:lnTo>
                  <a:pt x="681" y="77"/>
                </a:lnTo>
                <a:lnTo>
                  <a:pt x="681" y="73"/>
                </a:lnTo>
                <a:lnTo>
                  <a:pt x="679" y="68"/>
                </a:lnTo>
                <a:lnTo>
                  <a:pt x="676" y="65"/>
                </a:lnTo>
                <a:lnTo>
                  <a:pt x="673" y="63"/>
                </a:lnTo>
                <a:lnTo>
                  <a:pt x="664" y="60"/>
                </a:lnTo>
                <a:lnTo>
                  <a:pt x="654" y="54"/>
                </a:lnTo>
                <a:lnTo>
                  <a:pt x="654" y="54"/>
                </a:lnTo>
                <a:lnTo>
                  <a:pt x="643" y="49"/>
                </a:lnTo>
                <a:lnTo>
                  <a:pt x="625" y="42"/>
                </a:lnTo>
                <a:lnTo>
                  <a:pt x="577" y="23"/>
                </a:lnTo>
                <a:lnTo>
                  <a:pt x="510" y="0"/>
                </a:lnTo>
                <a:lnTo>
                  <a:pt x="440" y="43"/>
                </a:lnTo>
                <a:lnTo>
                  <a:pt x="371" y="101"/>
                </a:lnTo>
                <a:lnTo>
                  <a:pt x="358" y="203"/>
                </a:lnTo>
                <a:lnTo>
                  <a:pt x="374" y="226"/>
                </a:lnTo>
                <a:lnTo>
                  <a:pt x="382" y="273"/>
                </a:lnTo>
                <a:lnTo>
                  <a:pt x="382" y="273"/>
                </a:lnTo>
                <a:lnTo>
                  <a:pt x="382" y="271"/>
                </a:lnTo>
                <a:lnTo>
                  <a:pt x="380" y="271"/>
                </a:lnTo>
                <a:lnTo>
                  <a:pt x="380" y="271"/>
                </a:lnTo>
                <a:lnTo>
                  <a:pt x="378" y="277"/>
                </a:lnTo>
                <a:lnTo>
                  <a:pt x="378" y="296"/>
                </a:lnTo>
                <a:lnTo>
                  <a:pt x="378" y="296"/>
                </a:lnTo>
                <a:lnTo>
                  <a:pt x="378" y="310"/>
                </a:lnTo>
                <a:lnTo>
                  <a:pt x="382" y="321"/>
                </a:lnTo>
                <a:lnTo>
                  <a:pt x="386" y="332"/>
                </a:lnTo>
                <a:lnTo>
                  <a:pt x="392" y="341"/>
                </a:lnTo>
                <a:lnTo>
                  <a:pt x="397" y="349"/>
                </a:lnTo>
                <a:lnTo>
                  <a:pt x="402" y="355"/>
                </a:lnTo>
                <a:lnTo>
                  <a:pt x="406" y="358"/>
                </a:lnTo>
                <a:lnTo>
                  <a:pt x="409" y="360"/>
                </a:lnTo>
                <a:lnTo>
                  <a:pt x="409" y="360"/>
                </a:lnTo>
                <a:lnTo>
                  <a:pt x="411" y="361"/>
                </a:lnTo>
                <a:lnTo>
                  <a:pt x="416" y="366"/>
                </a:lnTo>
                <a:lnTo>
                  <a:pt x="428" y="383"/>
                </a:lnTo>
                <a:lnTo>
                  <a:pt x="444" y="406"/>
                </a:lnTo>
                <a:lnTo>
                  <a:pt x="451" y="450"/>
                </a:lnTo>
                <a:lnTo>
                  <a:pt x="451" y="450"/>
                </a:lnTo>
                <a:lnTo>
                  <a:pt x="451" y="451"/>
                </a:lnTo>
                <a:lnTo>
                  <a:pt x="450" y="457"/>
                </a:lnTo>
                <a:lnTo>
                  <a:pt x="448" y="462"/>
                </a:lnTo>
                <a:lnTo>
                  <a:pt x="445" y="465"/>
                </a:lnTo>
                <a:lnTo>
                  <a:pt x="442" y="467"/>
                </a:lnTo>
                <a:lnTo>
                  <a:pt x="436" y="468"/>
                </a:lnTo>
                <a:lnTo>
                  <a:pt x="436" y="468"/>
                </a:lnTo>
                <a:lnTo>
                  <a:pt x="413" y="474"/>
                </a:lnTo>
                <a:lnTo>
                  <a:pt x="375" y="487"/>
                </a:lnTo>
                <a:lnTo>
                  <a:pt x="337" y="501"/>
                </a:lnTo>
                <a:lnTo>
                  <a:pt x="312" y="512"/>
                </a:lnTo>
                <a:lnTo>
                  <a:pt x="312" y="512"/>
                </a:lnTo>
                <a:lnTo>
                  <a:pt x="306" y="516"/>
                </a:lnTo>
                <a:lnTo>
                  <a:pt x="299" y="521"/>
                </a:lnTo>
                <a:lnTo>
                  <a:pt x="290" y="533"/>
                </a:lnTo>
                <a:lnTo>
                  <a:pt x="279" y="546"/>
                </a:lnTo>
                <a:lnTo>
                  <a:pt x="268" y="558"/>
                </a:lnTo>
                <a:lnTo>
                  <a:pt x="268" y="558"/>
                </a:lnTo>
                <a:lnTo>
                  <a:pt x="261" y="569"/>
                </a:lnTo>
                <a:lnTo>
                  <a:pt x="248" y="591"/>
                </a:lnTo>
                <a:lnTo>
                  <a:pt x="219" y="645"/>
                </a:lnTo>
                <a:lnTo>
                  <a:pt x="191" y="698"/>
                </a:lnTo>
                <a:lnTo>
                  <a:pt x="180" y="715"/>
                </a:lnTo>
                <a:lnTo>
                  <a:pt x="175" y="723"/>
                </a:lnTo>
                <a:lnTo>
                  <a:pt x="175" y="723"/>
                </a:lnTo>
                <a:lnTo>
                  <a:pt x="171" y="729"/>
                </a:lnTo>
                <a:lnTo>
                  <a:pt x="168" y="738"/>
                </a:lnTo>
                <a:lnTo>
                  <a:pt x="163" y="749"/>
                </a:lnTo>
                <a:lnTo>
                  <a:pt x="163" y="749"/>
                </a:lnTo>
                <a:lnTo>
                  <a:pt x="120" y="826"/>
                </a:lnTo>
                <a:lnTo>
                  <a:pt x="86" y="884"/>
                </a:lnTo>
                <a:lnTo>
                  <a:pt x="72" y="906"/>
                </a:lnTo>
                <a:lnTo>
                  <a:pt x="62" y="918"/>
                </a:lnTo>
                <a:lnTo>
                  <a:pt x="62" y="918"/>
                </a:lnTo>
                <a:lnTo>
                  <a:pt x="56" y="927"/>
                </a:lnTo>
                <a:lnTo>
                  <a:pt x="48" y="944"/>
                </a:lnTo>
                <a:lnTo>
                  <a:pt x="33" y="985"/>
                </a:lnTo>
                <a:lnTo>
                  <a:pt x="16" y="1039"/>
                </a:lnTo>
                <a:lnTo>
                  <a:pt x="16" y="1039"/>
                </a:lnTo>
                <a:lnTo>
                  <a:pt x="13" y="1044"/>
                </a:lnTo>
                <a:lnTo>
                  <a:pt x="8" y="1058"/>
                </a:lnTo>
                <a:lnTo>
                  <a:pt x="3" y="1075"/>
                </a:lnTo>
                <a:lnTo>
                  <a:pt x="3" y="1082"/>
                </a:lnTo>
                <a:lnTo>
                  <a:pt x="5" y="1090"/>
                </a:lnTo>
                <a:lnTo>
                  <a:pt x="5" y="1090"/>
                </a:lnTo>
                <a:lnTo>
                  <a:pt x="10" y="1101"/>
                </a:lnTo>
                <a:lnTo>
                  <a:pt x="14" y="1110"/>
                </a:lnTo>
                <a:lnTo>
                  <a:pt x="21" y="1116"/>
                </a:lnTo>
                <a:lnTo>
                  <a:pt x="21" y="1116"/>
                </a:lnTo>
                <a:lnTo>
                  <a:pt x="11" y="1126"/>
                </a:lnTo>
                <a:lnTo>
                  <a:pt x="3" y="1134"/>
                </a:lnTo>
                <a:lnTo>
                  <a:pt x="0" y="1140"/>
                </a:lnTo>
                <a:lnTo>
                  <a:pt x="0" y="1140"/>
                </a:lnTo>
                <a:lnTo>
                  <a:pt x="0" y="1143"/>
                </a:lnTo>
                <a:lnTo>
                  <a:pt x="3" y="1146"/>
                </a:lnTo>
                <a:lnTo>
                  <a:pt x="13" y="1152"/>
                </a:lnTo>
                <a:lnTo>
                  <a:pt x="31" y="1160"/>
                </a:lnTo>
                <a:lnTo>
                  <a:pt x="31" y="1160"/>
                </a:lnTo>
                <a:lnTo>
                  <a:pt x="38" y="1160"/>
                </a:lnTo>
                <a:lnTo>
                  <a:pt x="45" y="1158"/>
                </a:lnTo>
                <a:lnTo>
                  <a:pt x="55" y="1155"/>
                </a:lnTo>
                <a:lnTo>
                  <a:pt x="55" y="1155"/>
                </a:lnTo>
                <a:lnTo>
                  <a:pt x="56" y="1158"/>
                </a:lnTo>
                <a:lnTo>
                  <a:pt x="61" y="1163"/>
                </a:lnTo>
                <a:lnTo>
                  <a:pt x="69" y="1168"/>
                </a:lnTo>
                <a:lnTo>
                  <a:pt x="73" y="1171"/>
                </a:lnTo>
                <a:lnTo>
                  <a:pt x="78" y="1171"/>
                </a:lnTo>
                <a:lnTo>
                  <a:pt x="78" y="1171"/>
                </a:lnTo>
                <a:lnTo>
                  <a:pt x="104" y="1171"/>
                </a:lnTo>
                <a:lnTo>
                  <a:pt x="148" y="1169"/>
                </a:lnTo>
                <a:lnTo>
                  <a:pt x="206" y="1168"/>
                </a:lnTo>
                <a:lnTo>
                  <a:pt x="206" y="1168"/>
                </a:lnTo>
                <a:lnTo>
                  <a:pt x="197" y="1180"/>
                </a:lnTo>
                <a:lnTo>
                  <a:pt x="189" y="1192"/>
                </a:lnTo>
                <a:lnTo>
                  <a:pt x="188" y="1197"/>
                </a:lnTo>
                <a:lnTo>
                  <a:pt x="188" y="1203"/>
                </a:lnTo>
                <a:lnTo>
                  <a:pt x="188" y="1203"/>
                </a:lnTo>
                <a:lnTo>
                  <a:pt x="191" y="1242"/>
                </a:lnTo>
                <a:lnTo>
                  <a:pt x="196" y="1276"/>
                </a:lnTo>
                <a:lnTo>
                  <a:pt x="230" y="1366"/>
                </a:lnTo>
                <a:lnTo>
                  <a:pt x="230" y="1445"/>
                </a:lnTo>
                <a:lnTo>
                  <a:pt x="230" y="1445"/>
                </a:lnTo>
                <a:lnTo>
                  <a:pt x="228" y="1450"/>
                </a:lnTo>
                <a:lnTo>
                  <a:pt x="227" y="1461"/>
                </a:lnTo>
                <a:lnTo>
                  <a:pt x="227" y="1469"/>
                </a:lnTo>
                <a:lnTo>
                  <a:pt x="230" y="1476"/>
                </a:lnTo>
                <a:lnTo>
                  <a:pt x="234" y="1482"/>
                </a:lnTo>
                <a:lnTo>
                  <a:pt x="242" y="1487"/>
                </a:lnTo>
                <a:lnTo>
                  <a:pt x="242" y="1487"/>
                </a:lnTo>
                <a:lnTo>
                  <a:pt x="279" y="1506"/>
                </a:lnTo>
                <a:lnTo>
                  <a:pt x="299" y="1515"/>
                </a:lnTo>
                <a:lnTo>
                  <a:pt x="299" y="1515"/>
                </a:lnTo>
                <a:lnTo>
                  <a:pt x="295" y="1541"/>
                </a:lnTo>
                <a:lnTo>
                  <a:pt x="290" y="1566"/>
                </a:lnTo>
                <a:lnTo>
                  <a:pt x="289" y="1593"/>
                </a:lnTo>
                <a:lnTo>
                  <a:pt x="289" y="1593"/>
                </a:lnTo>
                <a:lnTo>
                  <a:pt x="289" y="1662"/>
                </a:lnTo>
                <a:lnTo>
                  <a:pt x="289" y="1706"/>
                </a:lnTo>
                <a:lnTo>
                  <a:pt x="289" y="1749"/>
                </a:lnTo>
                <a:lnTo>
                  <a:pt x="289" y="1749"/>
                </a:lnTo>
                <a:lnTo>
                  <a:pt x="284" y="1752"/>
                </a:lnTo>
                <a:lnTo>
                  <a:pt x="279" y="1757"/>
                </a:lnTo>
                <a:lnTo>
                  <a:pt x="275" y="1765"/>
                </a:lnTo>
                <a:lnTo>
                  <a:pt x="270" y="1774"/>
                </a:lnTo>
                <a:lnTo>
                  <a:pt x="265" y="1788"/>
                </a:lnTo>
                <a:lnTo>
                  <a:pt x="262" y="1805"/>
                </a:lnTo>
                <a:lnTo>
                  <a:pt x="261" y="1827"/>
                </a:lnTo>
                <a:lnTo>
                  <a:pt x="261" y="1827"/>
                </a:lnTo>
                <a:lnTo>
                  <a:pt x="262" y="1850"/>
                </a:lnTo>
                <a:lnTo>
                  <a:pt x="264" y="1869"/>
                </a:lnTo>
                <a:lnTo>
                  <a:pt x="267" y="1886"/>
                </a:lnTo>
                <a:lnTo>
                  <a:pt x="272" y="1898"/>
                </a:lnTo>
                <a:lnTo>
                  <a:pt x="278" y="1915"/>
                </a:lnTo>
                <a:lnTo>
                  <a:pt x="281" y="1921"/>
                </a:lnTo>
                <a:lnTo>
                  <a:pt x="281" y="1921"/>
                </a:lnTo>
                <a:lnTo>
                  <a:pt x="279" y="1934"/>
                </a:lnTo>
                <a:lnTo>
                  <a:pt x="276" y="1952"/>
                </a:lnTo>
                <a:lnTo>
                  <a:pt x="276" y="1968"/>
                </a:lnTo>
                <a:lnTo>
                  <a:pt x="276" y="1968"/>
                </a:lnTo>
                <a:lnTo>
                  <a:pt x="245" y="1982"/>
                </a:lnTo>
                <a:lnTo>
                  <a:pt x="222" y="1993"/>
                </a:lnTo>
                <a:lnTo>
                  <a:pt x="214" y="1999"/>
                </a:lnTo>
                <a:lnTo>
                  <a:pt x="211" y="2004"/>
                </a:lnTo>
                <a:lnTo>
                  <a:pt x="211" y="2004"/>
                </a:lnTo>
                <a:lnTo>
                  <a:pt x="211" y="2011"/>
                </a:lnTo>
                <a:lnTo>
                  <a:pt x="214" y="2024"/>
                </a:lnTo>
                <a:lnTo>
                  <a:pt x="228" y="2059"/>
                </a:lnTo>
                <a:lnTo>
                  <a:pt x="250" y="2109"/>
                </a:lnTo>
                <a:lnTo>
                  <a:pt x="374" y="2097"/>
                </a:lnTo>
                <a:lnTo>
                  <a:pt x="374" y="2097"/>
                </a:lnTo>
                <a:lnTo>
                  <a:pt x="385" y="2108"/>
                </a:lnTo>
                <a:lnTo>
                  <a:pt x="392" y="2117"/>
                </a:lnTo>
                <a:lnTo>
                  <a:pt x="397" y="2125"/>
                </a:lnTo>
                <a:lnTo>
                  <a:pt x="397" y="2125"/>
                </a:lnTo>
                <a:lnTo>
                  <a:pt x="403" y="2132"/>
                </a:lnTo>
                <a:lnTo>
                  <a:pt x="414" y="2143"/>
                </a:lnTo>
                <a:lnTo>
                  <a:pt x="428" y="2156"/>
                </a:lnTo>
                <a:lnTo>
                  <a:pt x="428" y="2156"/>
                </a:lnTo>
                <a:lnTo>
                  <a:pt x="428" y="2182"/>
                </a:lnTo>
                <a:lnTo>
                  <a:pt x="430" y="2247"/>
                </a:lnTo>
                <a:lnTo>
                  <a:pt x="433" y="2289"/>
                </a:lnTo>
                <a:lnTo>
                  <a:pt x="436" y="2332"/>
                </a:lnTo>
                <a:lnTo>
                  <a:pt x="440" y="2377"/>
                </a:lnTo>
                <a:lnTo>
                  <a:pt x="448" y="2421"/>
                </a:lnTo>
                <a:lnTo>
                  <a:pt x="448" y="2421"/>
                </a:lnTo>
                <a:lnTo>
                  <a:pt x="453" y="2441"/>
                </a:lnTo>
                <a:lnTo>
                  <a:pt x="457" y="2460"/>
                </a:lnTo>
                <a:lnTo>
                  <a:pt x="464" y="2478"/>
                </a:lnTo>
                <a:lnTo>
                  <a:pt x="471" y="2495"/>
                </a:lnTo>
                <a:lnTo>
                  <a:pt x="479" y="2511"/>
                </a:lnTo>
                <a:lnTo>
                  <a:pt x="487" y="2525"/>
                </a:lnTo>
                <a:lnTo>
                  <a:pt x="496" y="2537"/>
                </a:lnTo>
                <a:lnTo>
                  <a:pt x="506" y="2550"/>
                </a:lnTo>
                <a:lnTo>
                  <a:pt x="516" y="2559"/>
                </a:lnTo>
                <a:lnTo>
                  <a:pt x="526" y="2568"/>
                </a:lnTo>
                <a:lnTo>
                  <a:pt x="537" y="2576"/>
                </a:lnTo>
                <a:lnTo>
                  <a:pt x="547" y="2582"/>
                </a:lnTo>
                <a:lnTo>
                  <a:pt x="558" y="2587"/>
                </a:lnTo>
                <a:lnTo>
                  <a:pt x="569" y="2590"/>
                </a:lnTo>
                <a:lnTo>
                  <a:pt x="581" y="2593"/>
                </a:lnTo>
                <a:lnTo>
                  <a:pt x="592" y="2593"/>
                </a:lnTo>
                <a:lnTo>
                  <a:pt x="592" y="2593"/>
                </a:lnTo>
                <a:lnTo>
                  <a:pt x="597" y="2593"/>
                </a:lnTo>
                <a:lnTo>
                  <a:pt x="602" y="2590"/>
                </a:lnTo>
                <a:lnTo>
                  <a:pt x="612" y="2584"/>
                </a:lnTo>
                <a:lnTo>
                  <a:pt x="620" y="2574"/>
                </a:lnTo>
                <a:lnTo>
                  <a:pt x="628" y="2562"/>
                </a:lnTo>
                <a:lnTo>
                  <a:pt x="636" y="2546"/>
                </a:lnTo>
                <a:lnTo>
                  <a:pt x="642" y="2529"/>
                </a:lnTo>
                <a:lnTo>
                  <a:pt x="653" y="2492"/>
                </a:lnTo>
                <a:lnTo>
                  <a:pt x="660" y="2456"/>
                </a:lnTo>
                <a:lnTo>
                  <a:pt x="665" y="2425"/>
                </a:lnTo>
                <a:lnTo>
                  <a:pt x="670" y="2394"/>
                </a:lnTo>
                <a:lnTo>
                  <a:pt x="670" y="2394"/>
                </a:lnTo>
                <a:lnTo>
                  <a:pt x="674" y="2398"/>
                </a:lnTo>
                <a:lnTo>
                  <a:pt x="681" y="2401"/>
                </a:lnTo>
                <a:lnTo>
                  <a:pt x="688" y="2404"/>
                </a:lnTo>
                <a:lnTo>
                  <a:pt x="698" y="2407"/>
                </a:lnTo>
                <a:lnTo>
                  <a:pt x="709" y="2407"/>
                </a:lnTo>
                <a:lnTo>
                  <a:pt x="718" y="2404"/>
                </a:lnTo>
                <a:lnTo>
                  <a:pt x="722" y="2401"/>
                </a:lnTo>
                <a:lnTo>
                  <a:pt x="729" y="2398"/>
                </a:lnTo>
                <a:lnTo>
                  <a:pt x="729" y="2398"/>
                </a:lnTo>
                <a:lnTo>
                  <a:pt x="733" y="2391"/>
                </a:lnTo>
                <a:lnTo>
                  <a:pt x="736" y="2379"/>
                </a:lnTo>
                <a:lnTo>
                  <a:pt x="741" y="2363"/>
                </a:lnTo>
                <a:lnTo>
                  <a:pt x="744" y="2345"/>
                </a:lnTo>
                <a:lnTo>
                  <a:pt x="749" y="2298"/>
                </a:lnTo>
                <a:lnTo>
                  <a:pt x="753" y="2249"/>
                </a:lnTo>
                <a:lnTo>
                  <a:pt x="758" y="2157"/>
                </a:lnTo>
                <a:lnTo>
                  <a:pt x="760" y="2117"/>
                </a:lnTo>
                <a:lnTo>
                  <a:pt x="794" y="1991"/>
                </a:lnTo>
                <a:lnTo>
                  <a:pt x="825" y="2014"/>
                </a:lnTo>
                <a:lnTo>
                  <a:pt x="825" y="2014"/>
                </a:lnTo>
                <a:lnTo>
                  <a:pt x="831" y="2025"/>
                </a:lnTo>
                <a:lnTo>
                  <a:pt x="845" y="2047"/>
                </a:lnTo>
                <a:lnTo>
                  <a:pt x="854" y="2059"/>
                </a:lnTo>
                <a:lnTo>
                  <a:pt x="863" y="2070"/>
                </a:lnTo>
                <a:lnTo>
                  <a:pt x="874" y="2080"/>
                </a:lnTo>
                <a:lnTo>
                  <a:pt x="884" y="2086"/>
                </a:lnTo>
                <a:lnTo>
                  <a:pt x="884" y="2086"/>
                </a:lnTo>
                <a:lnTo>
                  <a:pt x="894" y="2089"/>
                </a:lnTo>
                <a:lnTo>
                  <a:pt x="910" y="2090"/>
                </a:lnTo>
                <a:lnTo>
                  <a:pt x="927" y="2092"/>
                </a:lnTo>
                <a:lnTo>
                  <a:pt x="944" y="2089"/>
                </a:lnTo>
                <a:lnTo>
                  <a:pt x="952" y="2087"/>
                </a:lnTo>
                <a:lnTo>
                  <a:pt x="961" y="2084"/>
                </a:lnTo>
                <a:lnTo>
                  <a:pt x="969" y="2080"/>
                </a:lnTo>
                <a:lnTo>
                  <a:pt x="977" y="2073"/>
                </a:lnTo>
                <a:lnTo>
                  <a:pt x="984" y="2067"/>
                </a:lnTo>
                <a:lnTo>
                  <a:pt x="991" y="2059"/>
                </a:lnTo>
                <a:lnTo>
                  <a:pt x="995" y="2050"/>
                </a:lnTo>
                <a:lnTo>
                  <a:pt x="1000" y="2038"/>
                </a:lnTo>
                <a:lnTo>
                  <a:pt x="1000" y="2038"/>
                </a:lnTo>
                <a:lnTo>
                  <a:pt x="1008" y="2016"/>
                </a:lnTo>
                <a:lnTo>
                  <a:pt x="1011" y="1996"/>
                </a:lnTo>
                <a:lnTo>
                  <a:pt x="1014" y="1977"/>
                </a:lnTo>
                <a:lnTo>
                  <a:pt x="1015" y="1963"/>
                </a:lnTo>
                <a:lnTo>
                  <a:pt x="1014" y="1949"/>
                </a:lnTo>
                <a:lnTo>
                  <a:pt x="1014" y="1940"/>
                </a:lnTo>
                <a:lnTo>
                  <a:pt x="1011" y="1931"/>
                </a:lnTo>
                <a:lnTo>
                  <a:pt x="1008" y="1925"/>
                </a:lnTo>
                <a:lnTo>
                  <a:pt x="1008" y="1925"/>
                </a:lnTo>
                <a:lnTo>
                  <a:pt x="966" y="1847"/>
                </a:lnTo>
                <a:lnTo>
                  <a:pt x="915" y="1754"/>
                </a:lnTo>
                <a:lnTo>
                  <a:pt x="915" y="1754"/>
                </a:lnTo>
                <a:lnTo>
                  <a:pt x="916" y="1737"/>
                </a:lnTo>
                <a:lnTo>
                  <a:pt x="919" y="1698"/>
                </a:lnTo>
                <a:lnTo>
                  <a:pt x="919" y="1675"/>
                </a:lnTo>
                <a:lnTo>
                  <a:pt x="918" y="1650"/>
                </a:lnTo>
                <a:lnTo>
                  <a:pt x="915" y="1627"/>
                </a:lnTo>
                <a:lnTo>
                  <a:pt x="912" y="1616"/>
                </a:lnTo>
                <a:lnTo>
                  <a:pt x="907" y="1605"/>
                </a:lnTo>
                <a:lnTo>
                  <a:pt x="907" y="1605"/>
                </a:lnTo>
                <a:lnTo>
                  <a:pt x="873" y="1532"/>
                </a:lnTo>
                <a:lnTo>
                  <a:pt x="856" y="1500"/>
                </a:lnTo>
                <a:lnTo>
                  <a:pt x="871" y="1191"/>
                </a:lnTo>
                <a:lnTo>
                  <a:pt x="871" y="1191"/>
                </a:lnTo>
                <a:lnTo>
                  <a:pt x="874" y="1191"/>
                </a:lnTo>
                <a:lnTo>
                  <a:pt x="879" y="1188"/>
                </a:lnTo>
                <a:lnTo>
                  <a:pt x="882" y="1186"/>
                </a:lnTo>
                <a:lnTo>
                  <a:pt x="885" y="1183"/>
                </a:lnTo>
                <a:lnTo>
                  <a:pt x="887" y="1179"/>
                </a:lnTo>
                <a:lnTo>
                  <a:pt x="887" y="1171"/>
                </a:lnTo>
                <a:lnTo>
                  <a:pt x="887" y="1171"/>
                </a:lnTo>
                <a:lnTo>
                  <a:pt x="887" y="1163"/>
                </a:lnTo>
                <a:lnTo>
                  <a:pt x="885" y="1155"/>
                </a:lnTo>
                <a:lnTo>
                  <a:pt x="881" y="1137"/>
                </a:lnTo>
                <a:lnTo>
                  <a:pt x="871" y="1116"/>
                </a:lnTo>
                <a:lnTo>
                  <a:pt x="871" y="1116"/>
                </a:lnTo>
                <a:lnTo>
                  <a:pt x="888" y="1115"/>
                </a:lnTo>
                <a:lnTo>
                  <a:pt x="899" y="1113"/>
                </a:lnTo>
                <a:lnTo>
                  <a:pt x="902" y="1112"/>
                </a:lnTo>
                <a:lnTo>
                  <a:pt x="904" y="1109"/>
                </a:lnTo>
                <a:lnTo>
                  <a:pt x="904" y="1109"/>
                </a:lnTo>
                <a:lnTo>
                  <a:pt x="899" y="1093"/>
                </a:lnTo>
                <a:lnTo>
                  <a:pt x="950" y="1070"/>
                </a:lnTo>
                <a:lnTo>
                  <a:pt x="950" y="1070"/>
                </a:lnTo>
                <a:lnTo>
                  <a:pt x="1000" y="1073"/>
                </a:lnTo>
                <a:lnTo>
                  <a:pt x="1035" y="1073"/>
                </a:lnTo>
                <a:lnTo>
                  <a:pt x="1049" y="1072"/>
                </a:lnTo>
                <a:lnTo>
                  <a:pt x="1054" y="1070"/>
                </a:lnTo>
                <a:lnTo>
                  <a:pt x="1054" y="1070"/>
                </a:lnTo>
                <a:lnTo>
                  <a:pt x="1056" y="1067"/>
                </a:lnTo>
                <a:lnTo>
                  <a:pt x="1056" y="1062"/>
                </a:lnTo>
                <a:lnTo>
                  <a:pt x="1051" y="1051"/>
                </a:lnTo>
                <a:lnTo>
                  <a:pt x="1043" y="1039"/>
                </a:lnTo>
                <a:lnTo>
                  <a:pt x="1043" y="1039"/>
                </a:lnTo>
                <a:lnTo>
                  <a:pt x="1046" y="1036"/>
                </a:lnTo>
                <a:lnTo>
                  <a:pt x="1054" y="1028"/>
                </a:lnTo>
                <a:lnTo>
                  <a:pt x="1062" y="1017"/>
                </a:lnTo>
                <a:lnTo>
                  <a:pt x="1065" y="1009"/>
                </a:lnTo>
                <a:lnTo>
                  <a:pt x="1066" y="1003"/>
                </a:lnTo>
                <a:lnTo>
                  <a:pt x="1066" y="1003"/>
                </a:lnTo>
                <a:lnTo>
                  <a:pt x="1066" y="997"/>
                </a:lnTo>
                <a:lnTo>
                  <a:pt x="1063" y="991"/>
                </a:lnTo>
                <a:lnTo>
                  <a:pt x="1060" y="986"/>
                </a:lnTo>
                <a:lnTo>
                  <a:pt x="1057" y="983"/>
                </a:lnTo>
                <a:lnTo>
                  <a:pt x="1049" y="978"/>
                </a:lnTo>
                <a:lnTo>
                  <a:pt x="1046" y="977"/>
                </a:lnTo>
                <a:lnTo>
                  <a:pt x="1023" y="968"/>
                </a:lnTo>
                <a:close/>
                <a:moveTo>
                  <a:pt x="806" y="718"/>
                </a:moveTo>
                <a:lnTo>
                  <a:pt x="806" y="718"/>
                </a:lnTo>
                <a:lnTo>
                  <a:pt x="822" y="746"/>
                </a:lnTo>
                <a:lnTo>
                  <a:pt x="837" y="769"/>
                </a:lnTo>
                <a:lnTo>
                  <a:pt x="853" y="789"/>
                </a:lnTo>
                <a:lnTo>
                  <a:pt x="853" y="789"/>
                </a:lnTo>
                <a:lnTo>
                  <a:pt x="865" y="805"/>
                </a:lnTo>
                <a:lnTo>
                  <a:pt x="876" y="822"/>
                </a:lnTo>
                <a:lnTo>
                  <a:pt x="899" y="862"/>
                </a:lnTo>
                <a:lnTo>
                  <a:pt x="899" y="862"/>
                </a:lnTo>
                <a:lnTo>
                  <a:pt x="905" y="876"/>
                </a:lnTo>
                <a:lnTo>
                  <a:pt x="910" y="890"/>
                </a:lnTo>
                <a:lnTo>
                  <a:pt x="913" y="904"/>
                </a:lnTo>
                <a:lnTo>
                  <a:pt x="916" y="916"/>
                </a:lnTo>
                <a:lnTo>
                  <a:pt x="918" y="937"/>
                </a:lnTo>
                <a:lnTo>
                  <a:pt x="919" y="944"/>
                </a:lnTo>
                <a:lnTo>
                  <a:pt x="919" y="944"/>
                </a:lnTo>
                <a:lnTo>
                  <a:pt x="908" y="946"/>
                </a:lnTo>
                <a:lnTo>
                  <a:pt x="899" y="949"/>
                </a:lnTo>
                <a:lnTo>
                  <a:pt x="891" y="952"/>
                </a:lnTo>
                <a:lnTo>
                  <a:pt x="891" y="952"/>
                </a:lnTo>
                <a:lnTo>
                  <a:pt x="881" y="961"/>
                </a:lnTo>
                <a:lnTo>
                  <a:pt x="868" y="972"/>
                </a:lnTo>
                <a:lnTo>
                  <a:pt x="853" y="988"/>
                </a:lnTo>
                <a:lnTo>
                  <a:pt x="853" y="988"/>
                </a:lnTo>
                <a:lnTo>
                  <a:pt x="853" y="985"/>
                </a:lnTo>
                <a:lnTo>
                  <a:pt x="848" y="972"/>
                </a:lnTo>
                <a:lnTo>
                  <a:pt x="848" y="972"/>
                </a:lnTo>
                <a:lnTo>
                  <a:pt x="843" y="961"/>
                </a:lnTo>
                <a:lnTo>
                  <a:pt x="836" y="949"/>
                </a:lnTo>
                <a:lnTo>
                  <a:pt x="829" y="937"/>
                </a:lnTo>
                <a:lnTo>
                  <a:pt x="825" y="929"/>
                </a:lnTo>
                <a:lnTo>
                  <a:pt x="825" y="929"/>
                </a:lnTo>
                <a:lnTo>
                  <a:pt x="823" y="924"/>
                </a:lnTo>
                <a:lnTo>
                  <a:pt x="820" y="918"/>
                </a:lnTo>
                <a:lnTo>
                  <a:pt x="814" y="912"/>
                </a:lnTo>
                <a:lnTo>
                  <a:pt x="806" y="906"/>
                </a:lnTo>
                <a:lnTo>
                  <a:pt x="806" y="906"/>
                </a:lnTo>
                <a:lnTo>
                  <a:pt x="798" y="902"/>
                </a:lnTo>
                <a:lnTo>
                  <a:pt x="795" y="901"/>
                </a:lnTo>
                <a:lnTo>
                  <a:pt x="794" y="896"/>
                </a:lnTo>
                <a:lnTo>
                  <a:pt x="794" y="882"/>
                </a:lnTo>
                <a:lnTo>
                  <a:pt x="794" y="882"/>
                </a:lnTo>
                <a:lnTo>
                  <a:pt x="792" y="842"/>
                </a:lnTo>
                <a:lnTo>
                  <a:pt x="791" y="816"/>
                </a:lnTo>
                <a:lnTo>
                  <a:pt x="791" y="816"/>
                </a:lnTo>
                <a:lnTo>
                  <a:pt x="791" y="809"/>
                </a:lnTo>
                <a:lnTo>
                  <a:pt x="792" y="803"/>
                </a:lnTo>
                <a:lnTo>
                  <a:pt x="794" y="794"/>
                </a:lnTo>
                <a:lnTo>
                  <a:pt x="794" y="781"/>
                </a:lnTo>
                <a:lnTo>
                  <a:pt x="794" y="781"/>
                </a:lnTo>
                <a:lnTo>
                  <a:pt x="792" y="752"/>
                </a:lnTo>
                <a:lnTo>
                  <a:pt x="791" y="738"/>
                </a:lnTo>
                <a:lnTo>
                  <a:pt x="806" y="718"/>
                </a:lnTo>
                <a:close/>
                <a:moveTo>
                  <a:pt x="312" y="785"/>
                </a:moveTo>
                <a:lnTo>
                  <a:pt x="335" y="828"/>
                </a:lnTo>
                <a:lnTo>
                  <a:pt x="335" y="828"/>
                </a:lnTo>
                <a:lnTo>
                  <a:pt x="343" y="850"/>
                </a:lnTo>
                <a:lnTo>
                  <a:pt x="349" y="868"/>
                </a:lnTo>
                <a:lnTo>
                  <a:pt x="351" y="878"/>
                </a:lnTo>
                <a:lnTo>
                  <a:pt x="351" y="887"/>
                </a:lnTo>
                <a:lnTo>
                  <a:pt x="351" y="887"/>
                </a:lnTo>
                <a:lnTo>
                  <a:pt x="347" y="915"/>
                </a:lnTo>
                <a:lnTo>
                  <a:pt x="346" y="929"/>
                </a:lnTo>
                <a:lnTo>
                  <a:pt x="346" y="944"/>
                </a:lnTo>
                <a:lnTo>
                  <a:pt x="346" y="944"/>
                </a:lnTo>
                <a:lnTo>
                  <a:pt x="347" y="961"/>
                </a:lnTo>
                <a:lnTo>
                  <a:pt x="346" y="977"/>
                </a:lnTo>
                <a:lnTo>
                  <a:pt x="343" y="1000"/>
                </a:lnTo>
                <a:lnTo>
                  <a:pt x="343" y="1000"/>
                </a:lnTo>
                <a:lnTo>
                  <a:pt x="341" y="1003"/>
                </a:lnTo>
                <a:lnTo>
                  <a:pt x="340" y="1005"/>
                </a:lnTo>
                <a:lnTo>
                  <a:pt x="332" y="1011"/>
                </a:lnTo>
                <a:lnTo>
                  <a:pt x="323" y="1016"/>
                </a:lnTo>
                <a:lnTo>
                  <a:pt x="323" y="1016"/>
                </a:lnTo>
                <a:lnTo>
                  <a:pt x="284" y="1023"/>
                </a:lnTo>
                <a:lnTo>
                  <a:pt x="256" y="1030"/>
                </a:lnTo>
                <a:lnTo>
                  <a:pt x="247" y="1033"/>
                </a:lnTo>
                <a:lnTo>
                  <a:pt x="242" y="1034"/>
                </a:lnTo>
                <a:lnTo>
                  <a:pt x="242" y="1034"/>
                </a:lnTo>
                <a:lnTo>
                  <a:pt x="239" y="1039"/>
                </a:lnTo>
                <a:lnTo>
                  <a:pt x="239" y="1044"/>
                </a:lnTo>
                <a:lnTo>
                  <a:pt x="237" y="1054"/>
                </a:lnTo>
                <a:lnTo>
                  <a:pt x="237" y="1054"/>
                </a:lnTo>
                <a:lnTo>
                  <a:pt x="236" y="1056"/>
                </a:lnTo>
                <a:lnTo>
                  <a:pt x="230" y="1058"/>
                </a:lnTo>
                <a:lnTo>
                  <a:pt x="214" y="1059"/>
                </a:lnTo>
                <a:lnTo>
                  <a:pt x="194" y="1061"/>
                </a:lnTo>
                <a:lnTo>
                  <a:pt x="175" y="1062"/>
                </a:lnTo>
                <a:lnTo>
                  <a:pt x="175" y="1062"/>
                </a:lnTo>
                <a:lnTo>
                  <a:pt x="168" y="1064"/>
                </a:lnTo>
                <a:lnTo>
                  <a:pt x="158" y="1068"/>
                </a:lnTo>
                <a:lnTo>
                  <a:pt x="140" y="1078"/>
                </a:lnTo>
                <a:lnTo>
                  <a:pt x="121" y="1090"/>
                </a:lnTo>
                <a:lnTo>
                  <a:pt x="121" y="1090"/>
                </a:lnTo>
                <a:lnTo>
                  <a:pt x="121" y="1084"/>
                </a:lnTo>
                <a:lnTo>
                  <a:pt x="121" y="1073"/>
                </a:lnTo>
                <a:lnTo>
                  <a:pt x="121" y="1073"/>
                </a:lnTo>
                <a:lnTo>
                  <a:pt x="121" y="1068"/>
                </a:lnTo>
                <a:lnTo>
                  <a:pt x="120" y="1061"/>
                </a:lnTo>
                <a:lnTo>
                  <a:pt x="115" y="1053"/>
                </a:lnTo>
                <a:lnTo>
                  <a:pt x="112" y="1048"/>
                </a:lnTo>
                <a:lnTo>
                  <a:pt x="109" y="1047"/>
                </a:lnTo>
                <a:lnTo>
                  <a:pt x="109" y="1047"/>
                </a:lnTo>
                <a:lnTo>
                  <a:pt x="107" y="1044"/>
                </a:lnTo>
                <a:lnTo>
                  <a:pt x="107" y="1039"/>
                </a:lnTo>
                <a:lnTo>
                  <a:pt x="110" y="1028"/>
                </a:lnTo>
                <a:lnTo>
                  <a:pt x="115" y="1019"/>
                </a:lnTo>
                <a:lnTo>
                  <a:pt x="117" y="1016"/>
                </a:lnTo>
                <a:lnTo>
                  <a:pt x="211" y="871"/>
                </a:lnTo>
                <a:lnTo>
                  <a:pt x="250" y="828"/>
                </a:lnTo>
                <a:lnTo>
                  <a:pt x="250" y="828"/>
                </a:lnTo>
                <a:lnTo>
                  <a:pt x="250" y="828"/>
                </a:lnTo>
                <a:lnTo>
                  <a:pt x="251" y="830"/>
                </a:lnTo>
                <a:lnTo>
                  <a:pt x="256" y="830"/>
                </a:lnTo>
                <a:lnTo>
                  <a:pt x="265" y="828"/>
                </a:lnTo>
                <a:lnTo>
                  <a:pt x="265" y="828"/>
                </a:lnTo>
                <a:lnTo>
                  <a:pt x="272" y="825"/>
                </a:lnTo>
                <a:lnTo>
                  <a:pt x="278" y="819"/>
                </a:lnTo>
                <a:lnTo>
                  <a:pt x="293" y="805"/>
                </a:lnTo>
                <a:lnTo>
                  <a:pt x="312" y="785"/>
                </a:lnTo>
                <a:lnTo>
                  <a:pt x="312" y="785"/>
                </a:lnTo>
                <a:close/>
                <a:moveTo>
                  <a:pt x="513" y="2210"/>
                </a:moveTo>
                <a:lnTo>
                  <a:pt x="546" y="2215"/>
                </a:lnTo>
                <a:lnTo>
                  <a:pt x="564" y="2218"/>
                </a:lnTo>
                <a:lnTo>
                  <a:pt x="564" y="2218"/>
                </a:lnTo>
                <a:lnTo>
                  <a:pt x="574" y="2238"/>
                </a:lnTo>
                <a:lnTo>
                  <a:pt x="580" y="2255"/>
                </a:lnTo>
                <a:lnTo>
                  <a:pt x="585" y="2269"/>
                </a:lnTo>
                <a:lnTo>
                  <a:pt x="585" y="2269"/>
                </a:lnTo>
                <a:lnTo>
                  <a:pt x="586" y="2283"/>
                </a:lnTo>
                <a:lnTo>
                  <a:pt x="586" y="2301"/>
                </a:lnTo>
                <a:lnTo>
                  <a:pt x="586" y="2318"/>
                </a:lnTo>
                <a:lnTo>
                  <a:pt x="588" y="2331"/>
                </a:lnTo>
                <a:lnTo>
                  <a:pt x="588" y="2331"/>
                </a:lnTo>
                <a:lnTo>
                  <a:pt x="592" y="2346"/>
                </a:lnTo>
                <a:lnTo>
                  <a:pt x="600" y="2362"/>
                </a:lnTo>
                <a:lnTo>
                  <a:pt x="600" y="2362"/>
                </a:lnTo>
                <a:lnTo>
                  <a:pt x="602" y="2376"/>
                </a:lnTo>
                <a:lnTo>
                  <a:pt x="603" y="2391"/>
                </a:lnTo>
                <a:lnTo>
                  <a:pt x="603" y="2410"/>
                </a:lnTo>
                <a:lnTo>
                  <a:pt x="603" y="2410"/>
                </a:lnTo>
                <a:lnTo>
                  <a:pt x="600" y="2421"/>
                </a:lnTo>
                <a:lnTo>
                  <a:pt x="594" y="2449"/>
                </a:lnTo>
                <a:lnTo>
                  <a:pt x="589" y="2463"/>
                </a:lnTo>
                <a:lnTo>
                  <a:pt x="583" y="2475"/>
                </a:lnTo>
                <a:lnTo>
                  <a:pt x="578" y="2484"/>
                </a:lnTo>
                <a:lnTo>
                  <a:pt x="575" y="2486"/>
                </a:lnTo>
                <a:lnTo>
                  <a:pt x="572" y="2487"/>
                </a:lnTo>
                <a:lnTo>
                  <a:pt x="572" y="2487"/>
                </a:lnTo>
                <a:lnTo>
                  <a:pt x="568" y="2486"/>
                </a:lnTo>
                <a:lnTo>
                  <a:pt x="561" y="2483"/>
                </a:lnTo>
                <a:lnTo>
                  <a:pt x="557" y="2477"/>
                </a:lnTo>
                <a:lnTo>
                  <a:pt x="552" y="2469"/>
                </a:lnTo>
                <a:lnTo>
                  <a:pt x="547" y="2460"/>
                </a:lnTo>
                <a:lnTo>
                  <a:pt x="543" y="2449"/>
                </a:lnTo>
                <a:lnTo>
                  <a:pt x="538" y="2425"/>
                </a:lnTo>
                <a:lnTo>
                  <a:pt x="538" y="2425"/>
                </a:lnTo>
                <a:lnTo>
                  <a:pt x="532" y="2379"/>
                </a:lnTo>
                <a:lnTo>
                  <a:pt x="524" y="2306"/>
                </a:lnTo>
                <a:lnTo>
                  <a:pt x="513" y="2210"/>
                </a:lnTo>
                <a:lnTo>
                  <a:pt x="513" y="2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2612740" y="700390"/>
            <a:ext cx="925903" cy="1729064"/>
          </a:xfrm>
          <a:custGeom>
            <a:avLst/>
            <a:gdLst>
              <a:gd name="T0" fmla="*/ 635 w 1388"/>
              <a:gd name="T1" fmla="*/ 9 h 2593"/>
              <a:gd name="T2" fmla="*/ 530 w 1388"/>
              <a:gd name="T3" fmla="*/ 76 h 2593"/>
              <a:gd name="T4" fmla="*/ 486 w 1388"/>
              <a:gd name="T5" fmla="*/ 139 h 2593"/>
              <a:gd name="T6" fmla="*/ 497 w 1388"/>
              <a:gd name="T7" fmla="*/ 192 h 2593"/>
              <a:gd name="T8" fmla="*/ 520 w 1388"/>
              <a:gd name="T9" fmla="*/ 217 h 2593"/>
              <a:gd name="T10" fmla="*/ 573 w 1388"/>
              <a:gd name="T11" fmla="*/ 346 h 2593"/>
              <a:gd name="T12" fmla="*/ 505 w 1388"/>
              <a:gd name="T13" fmla="*/ 415 h 2593"/>
              <a:gd name="T14" fmla="*/ 438 w 1388"/>
              <a:gd name="T15" fmla="*/ 519 h 2593"/>
              <a:gd name="T16" fmla="*/ 291 w 1388"/>
              <a:gd name="T17" fmla="*/ 647 h 2593"/>
              <a:gd name="T18" fmla="*/ 220 w 1388"/>
              <a:gd name="T19" fmla="*/ 648 h 2593"/>
              <a:gd name="T20" fmla="*/ 94 w 1388"/>
              <a:gd name="T21" fmla="*/ 820 h 2593"/>
              <a:gd name="T22" fmla="*/ 14 w 1388"/>
              <a:gd name="T23" fmla="*/ 895 h 2593"/>
              <a:gd name="T24" fmla="*/ 9 w 1388"/>
              <a:gd name="T25" fmla="*/ 974 h 2593"/>
              <a:gd name="T26" fmla="*/ 88 w 1388"/>
              <a:gd name="T27" fmla="*/ 1424 h 2593"/>
              <a:gd name="T28" fmla="*/ 260 w 1388"/>
              <a:gd name="T29" fmla="*/ 1445 h 2593"/>
              <a:gd name="T30" fmla="*/ 224 w 1388"/>
              <a:gd name="T31" fmla="*/ 1526 h 2593"/>
              <a:gd name="T32" fmla="*/ 83 w 1388"/>
              <a:gd name="T33" fmla="*/ 1773 h 2593"/>
              <a:gd name="T34" fmla="*/ 76 w 1388"/>
              <a:gd name="T35" fmla="*/ 2149 h 2593"/>
              <a:gd name="T36" fmla="*/ 145 w 1388"/>
              <a:gd name="T37" fmla="*/ 2460 h 2593"/>
              <a:gd name="T38" fmla="*/ 286 w 1388"/>
              <a:gd name="T39" fmla="*/ 2588 h 2593"/>
              <a:gd name="T40" fmla="*/ 373 w 1388"/>
              <a:gd name="T41" fmla="*/ 2565 h 2593"/>
              <a:gd name="T42" fmla="*/ 477 w 1388"/>
              <a:gd name="T43" fmla="*/ 2382 h 2593"/>
              <a:gd name="T44" fmla="*/ 607 w 1388"/>
              <a:gd name="T45" fmla="*/ 2196 h 2593"/>
              <a:gd name="T46" fmla="*/ 661 w 1388"/>
              <a:gd name="T47" fmla="*/ 2039 h 2593"/>
              <a:gd name="T48" fmla="*/ 754 w 1388"/>
              <a:gd name="T49" fmla="*/ 2067 h 2593"/>
              <a:gd name="T50" fmla="*/ 826 w 1388"/>
              <a:gd name="T51" fmla="*/ 2045 h 2593"/>
              <a:gd name="T52" fmla="*/ 919 w 1388"/>
              <a:gd name="T53" fmla="*/ 2318 h 2593"/>
              <a:gd name="T54" fmla="*/ 1055 w 1388"/>
              <a:gd name="T55" fmla="*/ 2411 h 2593"/>
              <a:gd name="T56" fmla="*/ 1142 w 1388"/>
              <a:gd name="T57" fmla="*/ 2365 h 2593"/>
              <a:gd name="T58" fmla="*/ 1164 w 1388"/>
              <a:gd name="T59" fmla="*/ 2410 h 2593"/>
              <a:gd name="T60" fmla="*/ 1278 w 1388"/>
              <a:gd name="T61" fmla="*/ 2394 h 2593"/>
              <a:gd name="T62" fmla="*/ 1301 w 1388"/>
              <a:gd name="T63" fmla="*/ 2275 h 2593"/>
              <a:gd name="T64" fmla="*/ 1270 w 1388"/>
              <a:gd name="T65" fmla="*/ 2211 h 2593"/>
              <a:gd name="T66" fmla="*/ 1258 w 1388"/>
              <a:gd name="T67" fmla="*/ 2080 h 2593"/>
              <a:gd name="T68" fmla="*/ 1315 w 1388"/>
              <a:gd name="T69" fmla="*/ 1893 h 2593"/>
              <a:gd name="T70" fmla="*/ 1343 w 1388"/>
              <a:gd name="T71" fmla="*/ 1751 h 2593"/>
              <a:gd name="T72" fmla="*/ 1387 w 1388"/>
              <a:gd name="T73" fmla="*/ 1686 h 2593"/>
              <a:gd name="T74" fmla="*/ 1312 w 1388"/>
              <a:gd name="T75" fmla="*/ 1368 h 2593"/>
              <a:gd name="T76" fmla="*/ 1247 w 1388"/>
              <a:gd name="T77" fmla="*/ 1062 h 2593"/>
              <a:gd name="T78" fmla="*/ 1177 w 1388"/>
              <a:gd name="T79" fmla="*/ 980 h 2593"/>
              <a:gd name="T80" fmla="*/ 1077 w 1388"/>
              <a:gd name="T81" fmla="*/ 705 h 2593"/>
              <a:gd name="T82" fmla="*/ 1055 w 1388"/>
              <a:gd name="T83" fmla="*/ 369 h 2593"/>
              <a:gd name="T84" fmla="*/ 1004 w 1388"/>
              <a:gd name="T85" fmla="*/ 319 h 2593"/>
              <a:gd name="T86" fmla="*/ 849 w 1388"/>
              <a:gd name="T87" fmla="*/ 322 h 2593"/>
              <a:gd name="T88" fmla="*/ 871 w 1388"/>
              <a:gd name="T89" fmla="*/ 246 h 2593"/>
              <a:gd name="T90" fmla="*/ 874 w 1388"/>
              <a:gd name="T91" fmla="*/ 125 h 2593"/>
              <a:gd name="T92" fmla="*/ 804 w 1388"/>
              <a:gd name="T93" fmla="*/ 36 h 2593"/>
              <a:gd name="T94" fmla="*/ 1009 w 1388"/>
              <a:gd name="T95" fmla="*/ 2087 h 2593"/>
              <a:gd name="T96" fmla="*/ 1148 w 1388"/>
              <a:gd name="T97" fmla="*/ 2242 h 2593"/>
              <a:gd name="T98" fmla="*/ 1080 w 1388"/>
              <a:gd name="T99" fmla="*/ 2345 h 2593"/>
              <a:gd name="T100" fmla="*/ 999 w 1388"/>
              <a:gd name="T101" fmla="*/ 2317 h 2593"/>
              <a:gd name="T102" fmla="*/ 909 w 1388"/>
              <a:gd name="T103" fmla="*/ 2160 h 2593"/>
              <a:gd name="T104" fmla="*/ 268 w 1388"/>
              <a:gd name="T105" fmla="*/ 1755 h 2593"/>
              <a:gd name="T106" fmla="*/ 251 w 1388"/>
              <a:gd name="T107" fmla="*/ 1980 h 2593"/>
              <a:gd name="T108" fmla="*/ 311 w 1388"/>
              <a:gd name="T109" fmla="*/ 2030 h 2593"/>
              <a:gd name="T110" fmla="*/ 302 w 1388"/>
              <a:gd name="T111" fmla="*/ 2095 h 2593"/>
              <a:gd name="T112" fmla="*/ 350 w 1388"/>
              <a:gd name="T113" fmla="*/ 2106 h 2593"/>
              <a:gd name="T114" fmla="*/ 438 w 1388"/>
              <a:gd name="T115" fmla="*/ 1980 h 2593"/>
              <a:gd name="T116" fmla="*/ 383 w 1388"/>
              <a:gd name="T117" fmla="*/ 2411 h 2593"/>
              <a:gd name="T118" fmla="*/ 330 w 1388"/>
              <a:gd name="T119" fmla="*/ 2511 h 2593"/>
              <a:gd name="T120" fmla="*/ 255 w 1388"/>
              <a:gd name="T121" fmla="*/ 2498 h 2593"/>
              <a:gd name="T122" fmla="*/ 147 w 1388"/>
              <a:gd name="T123" fmla="*/ 2236 h 2593"/>
              <a:gd name="T124" fmla="*/ 122 w 1388"/>
              <a:gd name="T125" fmla="*/ 1934 h 2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8" h="2593">
                <a:moveTo>
                  <a:pt x="689" y="3"/>
                </a:moveTo>
                <a:lnTo>
                  <a:pt x="689" y="3"/>
                </a:lnTo>
                <a:lnTo>
                  <a:pt x="686" y="1"/>
                </a:lnTo>
                <a:lnTo>
                  <a:pt x="679" y="0"/>
                </a:lnTo>
                <a:lnTo>
                  <a:pt x="672" y="0"/>
                </a:lnTo>
                <a:lnTo>
                  <a:pt x="661" y="1"/>
                </a:lnTo>
                <a:lnTo>
                  <a:pt x="651" y="4"/>
                </a:lnTo>
                <a:lnTo>
                  <a:pt x="635" y="9"/>
                </a:lnTo>
                <a:lnTo>
                  <a:pt x="635" y="9"/>
                </a:lnTo>
                <a:lnTo>
                  <a:pt x="606" y="18"/>
                </a:lnTo>
                <a:lnTo>
                  <a:pt x="586" y="28"/>
                </a:lnTo>
                <a:lnTo>
                  <a:pt x="576" y="32"/>
                </a:lnTo>
                <a:lnTo>
                  <a:pt x="568" y="37"/>
                </a:lnTo>
                <a:lnTo>
                  <a:pt x="561" y="45"/>
                </a:lnTo>
                <a:lnTo>
                  <a:pt x="553" y="53"/>
                </a:lnTo>
                <a:lnTo>
                  <a:pt x="553" y="53"/>
                </a:lnTo>
                <a:lnTo>
                  <a:pt x="539" y="67"/>
                </a:lnTo>
                <a:lnTo>
                  <a:pt x="530" y="76"/>
                </a:lnTo>
                <a:lnTo>
                  <a:pt x="524" y="85"/>
                </a:lnTo>
                <a:lnTo>
                  <a:pt x="514" y="102"/>
                </a:lnTo>
                <a:lnTo>
                  <a:pt x="514" y="102"/>
                </a:lnTo>
                <a:lnTo>
                  <a:pt x="508" y="111"/>
                </a:lnTo>
                <a:lnTo>
                  <a:pt x="503" y="118"/>
                </a:lnTo>
                <a:lnTo>
                  <a:pt x="493" y="124"/>
                </a:lnTo>
                <a:lnTo>
                  <a:pt x="489" y="127"/>
                </a:lnTo>
                <a:lnTo>
                  <a:pt x="486" y="132"/>
                </a:lnTo>
                <a:lnTo>
                  <a:pt x="486" y="139"/>
                </a:lnTo>
                <a:lnTo>
                  <a:pt x="486" y="150"/>
                </a:lnTo>
                <a:lnTo>
                  <a:pt x="486" y="150"/>
                </a:lnTo>
                <a:lnTo>
                  <a:pt x="489" y="174"/>
                </a:lnTo>
                <a:lnTo>
                  <a:pt x="489" y="187"/>
                </a:lnTo>
                <a:lnTo>
                  <a:pt x="489" y="194"/>
                </a:lnTo>
                <a:lnTo>
                  <a:pt x="491" y="195"/>
                </a:lnTo>
                <a:lnTo>
                  <a:pt x="493" y="195"/>
                </a:lnTo>
                <a:lnTo>
                  <a:pt x="493" y="195"/>
                </a:lnTo>
                <a:lnTo>
                  <a:pt x="497" y="192"/>
                </a:lnTo>
                <a:lnTo>
                  <a:pt x="502" y="187"/>
                </a:lnTo>
                <a:lnTo>
                  <a:pt x="503" y="186"/>
                </a:lnTo>
                <a:lnTo>
                  <a:pt x="503" y="189"/>
                </a:lnTo>
                <a:lnTo>
                  <a:pt x="503" y="189"/>
                </a:lnTo>
                <a:lnTo>
                  <a:pt x="503" y="192"/>
                </a:lnTo>
                <a:lnTo>
                  <a:pt x="505" y="197"/>
                </a:lnTo>
                <a:lnTo>
                  <a:pt x="510" y="206"/>
                </a:lnTo>
                <a:lnTo>
                  <a:pt x="520" y="217"/>
                </a:lnTo>
                <a:lnTo>
                  <a:pt x="520" y="217"/>
                </a:lnTo>
                <a:lnTo>
                  <a:pt x="520" y="226"/>
                </a:lnTo>
                <a:lnTo>
                  <a:pt x="525" y="250"/>
                </a:lnTo>
                <a:lnTo>
                  <a:pt x="525" y="250"/>
                </a:lnTo>
                <a:lnTo>
                  <a:pt x="533" y="270"/>
                </a:lnTo>
                <a:lnTo>
                  <a:pt x="545" y="298"/>
                </a:lnTo>
                <a:lnTo>
                  <a:pt x="559" y="326"/>
                </a:lnTo>
                <a:lnTo>
                  <a:pt x="568" y="343"/>
                </a:lnTo>
                <a:lnTo>
                  <a:pt x="568" y="343"/>
                </a:lnTo>
                <a:lnTo>
                  <a:pt x="573" y="346"/>
                </a:lnTo>
                <a:lnTo>
                  <a:pt x="578" y="350"/>
                </a:lnTo>
                <a:lnTo>
                  <a:pt x="590" y="360"/>
                </a:lnTo>
                <a:lnTo>
                  <a:pt x="607" y="369"/>
                </a:lnTo>
                <a:lnTo>
                  <a:pt x="607" y="369"/>
                </a:lnTo>
                <a:lnTo>
                  <a:pt x="578" y="383"/>
                </a:lnTo>
                <a:lnTo>
                  <a:pt x="536" y="402"/>
                </a:lnTo>
                <a:lnTo>
                  <a:pt x="536" y="402"/>
                </a:lnTo>
                <a:lnTo>
                  <a:pt x="514" y="411"/>
                </a:lnTo>
                <a:lnTo>
                  <a:pt x="505" y="415"/>
                </a:lnTo>
                <a:lnTo>
                  <a:pt x="500" y="420"/>
                </a:lnTo>
                <a:lnTo>
                  <a:pt x="497" y="423"/>
                </a:lnTo>
                <a:lnTo>
                  <a:pt x="497" y="423"/>
                </a:lnTo>
                <a:lnTo>
                  <a:pt x="479" y="457"/>
                </a:lnTo>
                <a:lnTo>
                  <a:pt x="465" y="479"/>
                </a:lnTo>
                <a:lnTo>
                  <a:pt x="454" y="495"/>
                </a:lnTo>
                <a:lnTo>
                  <a:pt x="454" y="495"/>
                </a:lnTo>
                <a:lnTo>
                  <a:pt x="446" y="507"/>
                </a:lnTo>
                <a:lnTo>
                  <a:pt x="438" y="519"/>
                </a:lnTo>
                <a:lnTo>
                  <a:pt x="431" y="532"/>
                </a:lnTo>
                <a:lnTo>
                  <a:pt x="421" y="544"/>
                </a:lnTo>
                <a:lnTo>
                  <a:pt x="421" y="544"/>
                </a:lnTo>
                <a:lnTo>
                  <a:pt x="361" y="609"/>
                </a:lnTo>
                <a:lnTo>
                  <a:pt x="313" y="637"/>
                </a:lnTo>
                <a:lnTo>
                  <a:pt x="313" y="637"/>
                </a:lnTo>
                <a:lnTo>
                  <a:pt x="300" y="640"/>
                </a:lnTo>
                <a:lnTo>
                  <a:pt x="293" y="645"/>
                </a:lnTo>
                <a:lnTo>
                  <a:pt x="291" y="647"/>
                </a:lnTo>
                <a:lnTo>
                  <a:pt x="291" y="648"/>
                </a:lnTo>
                <a:lnTo>
                  <a:pt x="291" y="648"/>
                </a:lnTo>
                <a:lnTo>
                  <a:pt x="290" y="648"/>
                </a:lnTo>
                <a:lnTo>
                  <a:pt x="283" y="648"/>
                </a:lnTo>
                <a:lnTo>
                  <a:pt x="266" y="647"/>
                </a:lnTo>
                <a:lnTo>
                  <a:pt x="242" y="647"/>
                </a:lnTo>
                <a:lnTo>
                  <a:pt x="231" y="647"/>
                </a:lnTo>
                <a:lnTo>
                  <a:pt x="220" y="648"/>
                </a:lnTo>
                <a:lnTo>
                  <a:pt x="220" y="648"/>
                </a:lnTo>
                <a:lnTo>
                  <a:pt x="214" y="650"/>
                </a:lnTo>
                <a:lnTo>
                  <a:pt x="207" y="653"/>
                </a:lnTo>
                <a:lnTo>
                  <a:pt x="195" y="665"/>
                </a:lnTo>
                <a:lnTo>
                  <a:pt x="180" y="682"/>
                </a:lnTo>
                <a:lnTo>
                  <a:pt x="164" y="702"/>
                </a:lnTo>
                <a:lnTo>
                  <a:pt x="135" y="749"/>
                </a:lnTo>
                <a:lnTo>
                  <a:pt x="110" y="789"/>
                </a:lnTo>
                <a:lnTo>
                  <a:pt x="110" y="789"/>
                </a:lnTo>
                <a:lnTo>
                  <a:pt x="94" y="820"/>
                </a:lnTo>
                <a:lnTo>
                  <a:pt x="83" y="839"/>
                </a:lnTo>
                <a:lnTo>
                  <a:pt x="77" y="851"/>
                </a:lnTo>
                <a:lnTo>
                  <a:pt x="74" y="854"/>
                </a:lnTo>
                <a:lnTo>
                  <a:pt x="73" y="854"/>
                </a:lnTo>
                <a:lnTo>
                  <a:pt x="73" y="854"/>
                </a:lnTo>
                <a:lnTo>
                  <a:pt x="59" y="862"/>
                </a:lnTo>
                <a:lnTo>
                  <a:pt x="35" y="876"/>
                </a:lnTo>
                <a:lnTo>
                  <a:pt x="25" y="884"/>
                </a:lnTo>
                <a:lnTo>
                  <a:pt x="14" y="895"/>
                </a:lnTo>
                <a:lnTo>
                  <a:pt x="6" y="904"/>
                </a:lnTo>
                <a:lnTo>
                  <a:pt x="3" y="910"/>
                </a:lnTo>
                <a:lnTo>
                  <a:pt x="1" y="915"/>
                </a:lnTo>
                <a:lnTo>
                  <a:pt x="1" y="915"/>
                </a:lnTo>
                <a:lnTo>
                  <a:pt x="0" y="926"/>
                </a:lnTo>
                <a:lnTo>
                  <a:pt x="0" y="937"/>
                </a:lnTo>
                <a:lnTo>
                  <a:pt x="1" y="947"/>
                </a:lnTo>
                <a:lnTo>
                  <a:pt x="4" y="958"/>
                </a:lnTo>
                <a:lnTo>
                  <a:pt x="9" y="974"/>
                </a:lnTo>
                <a:lnTo>
                  <a:pt x="12" y="980"/>
                </a:lnTo>
                <a:lnTo>
                  <a:pt x="60" y="1008"/>
                </a:lnTo>
                <a:lnTo>
                  <a:pt x="73" y="1040"/>
                </a:lnTo>
                <a:lnTo>
                  <a:pt x="73" y="1040"/>
                </a:lnTo>
                <a:lnTo>
                  <a:pt x="77" y="1220"/>
                </a:lnTo>
                <a:lnTo>
                  <a:pt x="82" y="1351"/>
                </a:lnTo>
                <a:lnTo>
                  <a:pt x="85" y="1397"/>
                </a:lnTo>
                <a:lnTo>
                  <a:pt x="88" y="1424"/>
                </a:lnTo>
                <a:lnTo>
                  <a:pt x="88" y="1424"/>
                </a:lnTo>
                <a:lnTo>
                  <a:pt x="90" y="1425"/>
                </a:lnTo>
                <a:lnTo>
                  <a:pt x="91" y="1428"/>
                </a:lnTo>
                <a:lnTo>
                  <a:pt x="99" y="1433"/>
                </a:lnTo>
                <a:lnTo>
                  <a:pt x="110" y="1436"/>
                </a:lnTo>
                <a:lnTo>
                  <a:pt x="124" y="1439"/>
                </a:lnTo>
                <a:lnTo>
                  <a:pt x="156" y="1444"/>
                </a:lnTo>
                <a:lnTo>
                  <a:pt x="192" y="1445"/>
                </a:lnTo>
                <a:lnTo>
                  <a:pt x="229" y="1445"/>
                </a:lnTo>
                <a:lnTo>
                  <a:pt x="260" y="1445"/>
                </a:lnTo>
                <a:lnTo>
                  <a:pt x="291" y="1445"/>
                </a:lnTo>
                <a:lnTo>
                  <a:pt x="296" y="1478"/>
                </a:lnTo>
                <a:lnTo>
                  <a:pt x="296" y="1478"/>
                </a:lnTo>
                <a:lnTo>
                  <a:pt x="291" y="1479"/>
                </a:lnTo>
                <a:lnTo>
                  <a:pt x="277" y="1487"/>
                </a:lnTo>
                <a:lnTo>
                  <a:pt x="255" y="1501"/>
                </a:lnTo>
                <a:lnTo>
                  <a:pt x="242" y="1512"/>
                </a:lnTo>
                <a:lnTo>
                  <a:pt x="224" y="1526"/>
                </a:lnTo>
                <a:lnTo>
                  <a:pt x="224" y="1526"/>
                </a:lnTo>
                <a:lnTo>
                  <a:pt x="215" y="1535"/>
                </a:lnTo>
                <a:lnTo>
                  <a:pt x="206" y="1546"/>
                </a:lnTo>
                <a:lnTo>
                  <a:pt x="186" y="1572"/>
                </a:lnTo>
                <a:lnTo>
                  <a:pt x="166" y="1603"/>
                </a:lnTo>
                <a:lnTo>
                  <a:pt x="144" y="1638"/>
                </a:lnTo>
                <a:lnTo>
                  <a:pt x="125" y="1673"/>
                </a:lnTo>
                <a:lnTo>
                  <a:pt x="108" y="1709"/>
                </a:lnTo>
                <a:lnTo>
                  <a:pt x="93" y="1741"/>
                </a:lnTo>
                <a:lnTo>
                  <a:pt x="83" y="1773"/>
                </a:lnTo>
                <a:lnTo>
                  <a:pt x="83" y="1773"/>
                </a:lnTo>
                <a:lnTo>
                  <a:pt x="79" y="1788"/>
                </a:lnTo>
                <a:lnTo>
                  <a:pt x="76" y="1810"/>
                </a:lnTo>
                <a:lnTo>
                  <a:pt x="73" y="1836"/>
                </a:lnTo>
                <a:lnTo>
                  <a:pt x="71" y="1867"/>
                </a:lnTo>
                <a:lnTo>
                  <a:pt x="68" y="1937"/>
                </a:lnTo>
                <a:lnTo>
                  <a:pt x="70" y="2018"/>
                </a:lnTo>
                <a:lnTo>
                  <a:pt x="73" y="2104"/>
                </a:lnTo>
                <a:lnTo>
                  <a:pt x="76" y="2149"/>
                </a:lnTo>
                <a:lnTo>
                  <a:pt x="80" y="2194"/>
                </a:lnTo>
                <a:lnTo>
                  <a:pt x="87" y="2238"/>
                </a:lnTo>
                <a:lnTo>
                  <a:pt x="93" y="2281"/>
                </a:lnTo>
                <a:lnTo>
                  <a:pt x="101" y="2322"/>
                </a:lnTo>
                <a:lnTo>
                  <a:pt x="110" y="2362"/>
                </a:lnTo>
                <a:lnTo>
                  <a:pt x="110" y="2362"/>
                </a:lnTo>
                <a:lnTo>
                  <a:pt x="121" y="2398"/>
                </a:lnTo>
                <a:lnTo>
                  <a:pt x="133" y="2432"/>
                </a:lnTo>
                <a:lnTo>
                  <a:pt x="145" y="2460"/>
                </a:lnTo>
                <a:lnTo>
                  <a:pt x="161" y="2486"/>
                </a:lnTo>
                <a:lnTo>
                  <a:pt x="176" y="2508"/>
                </a:lnTo>
                <a:lnTo>
                  <a:pt x="192" y="2528"/>
                </a:lnTo>
                <a:lnTo>
                  <a:pt x="207" y="2543"/>
                </a:lnTo>
                <a:lnTo>
                  <a:pt x="224" y="2557"/>
                </a:lnTo>
                <a:lnTo>
                  <a:pt x="240" y="2568"/>
                </a:lnTo>
                <a:lnTo>
                  <a:pt x="257" y="2577"/>
                </a:lnTo>
                <a:lnTo>
                  <a:pt x="273" y="2584"/>
                </a:lnTo>
                <a:lnTo>
                  <a:pt x="286" y="2588"/>
                </a:lnTo>
                <a:lnTo>
                  <a:pt x="300" y="2591"/>
                </a:lnTo>
                <a:lnTo>
                  <a:pt x="313" y="2593"/>
                </a:lnTo>
                <a:lnTo>
                  <a:pt x="325" y="2593"/>
                </a:lnTo>
                <a:lnTo>
                  <a:pt x="335" y="2591"/>
                </a:lnTo>
                <a:lnTo>
                  <a:pt x="335" y="2591"/>
                </a:lnTo>
                <a:lnTo>
                  <a:pt x="344" y="2588"/>
                </a:lnTo>
                <a:lnTo>
                  <a:pt x="353" y="2582"/>
                </a:lnTo>
                <a:lnTo>
                  <a:pt x="364" y="2574"/>
                </a:lnTo>
                <a:lnTo>
                  <a:pt x="373" y="2565"/>
                </a:lnTo>
                <a:lnTo>
                  <a:pt x="386" y="2554"/>
                </a:lnTo>
                <a:lnTo>
                  <a:pt x="396" y="2542"/>
                </a:lnTo>
                <a:lnTo>
                  <a:pt x="418" y="2511"/>
                </a:lnTo>
                <a:lnTo>
                  <a:pt x="438" y="2477"/>
                </a:lnTo>
                <a:lnTo>
                  <a:pt x="448" y="2460"/>
                </a:lnTo>
                <a:lnTo>
                  <a:pt x="457" y="2439"/>
                </a:lnTo>
                <a:lnTo>
                  <a:pt x="465" y="2421"/>
                </a:lnTo>
                <a:lnTo>
                  <a:pt x="471" y="2401"/>
                </a:lnTo>
                <a:lnTo>
                  <a:pt x="477" y="2382"/>
                </a:lnTo>
                <a:lnTo>
                  <a:pt x="482" y="2362"/>
                </a:lnTo>
                <a:lnTo>
                  <a:pt x="482" y="2362"/>
                </a:lnTo>
                <a:lnTo>
                  <a:pt x="502" y="2241"/>
                </a:lnTo>
                <a:lnTo>
                  <a:pt x="508" y="2197"/>
                </a:lnTo>
                <a:lnTo>
                  <a:pt x="508" y="2197"/>
                </a:lnTo>
                <a:lnTo>
                  <a:pt x="527" y="2199"/>
                </a:lnTo>
                <a:lnTo>
                  <a:pt x="565" y="2199"/>
                </a:lnTo>
                <a:lnTo>
                  <a:pt x="587" y="2197"/>
                </a:lnTo>
                <a:lnTo>
                  <a:pt x="607" y="2196"/>
                </a:lnTo>
                <a:lnTo>
                  <a:pt x="621" y="2193"/>
                </a:lnTo>
                <a:lnTo>
                  <a:pt x="626" y="2190"/>
                </a:lnTo>
                <a:lnTo>
                  <a:pt x="629" y="2187"/>
                </a:lnTo>
                <a:lnTo>
                  <a:pt x="629" y="2187"/>
                </a:lnTo>
                <a:lnTo>
                  <a:pt x="632" y="2177"/>
                </a:lnTo>
                <a:lnTo>
                  <a:pt x="635" y="2163"/>
                </a:lnTo>
                <a:lnTo>
                  <a:pt x="640" y="2129"/>
                </a:lnTo>
                <a:lnTo>
                  <a:pt x="646" y="2083"/>
                </a:lnTo>
                <a:lnTo>
                  <a:pt x="661" y="2039"/>
                </a:lnTo>
                <a:lnTo>
                  <a:pt x="705" y="2035"/>
                </a:lnTo>
                <a:lnTo>
                  <a:pt x="705" y="2035"/>
                </a:lnTo>
                <a:lnTo>
                  <a:pt x="708" y="2039"/>
                </a:lnTo>
                <a:lnTo>
                  <a:pt x="717" y="2049"/>
                </a:lnTo>
                <a:lnTo>
                  <a:pt x="725" y="2055"/>
                </a:lnTo>
                <a:lnTo>
                  <a:pt x="733" y="2059"/>
                </a:lnTo>
                <a:lnTo>
                  <a:pt x="744" y="2064"/>
                </a:lnTo>
                <a:lnTo>
                  <a:pt x="754" y="2067"/>
                </a:lnTo>
                <a:lnTo>
                  <a:pt x="754" y="2067"/>
                </a:lnTo>
                <a:lnTo>
                  <a:pt x="765" y="2067"/>
                </a:lnTo>
                <a:lnTo>
                  <a:pt x="775" y="2066"/>
                </a:lnTo>
                <a:lnTo>
                  <a:pt x="782" y="2061"/>
                </a:lnTo>
                <a:lnTo>
                  <a:pt x="789" y="2055"/>
                </a:lnTo>
                <a:lnTo>
                  <a:pt x="793" y="2050"/>
                </a:lnTo>
                <a:lnTo>
                  <a:pt x="796" y="2045"/>
                </a:lnTo>
                <a:lnTo>
                  <a:pt x="798" y="2039"/>
                </a:lnTo>
                <a:lnTo>
                  <a:pt x="826" y="2045"/>
                </a:lnTo>
                <a:lnTo>
                  <a:pt x="826" y="2045"/>
                </a:lnTo>
                <a:lnTo>
                  <a:pt x="832" y="2078"/>
                </a:lnTo>
                <a:lnTo>
                  <a:pt x="841" y="2112"/>
                </a:lnTo>
                <a:lnTo>
                  <a:pt x="852" y="2154"/>
                </a:lnTo>
                <a:lnTo>
                  <a:pt x="864" y="2199"/>
                </a:lnTo>
                <a:lnTo>
                  <a:pt x="881" y="2244"/>
                </a:lnTo>
                <a:lnTo>
                  <a:pt x="889" y="2266"/>
                </a:lnTo>
                <a:lnTo>
                  <a:pt x="899" y="2286"/>
                </a:lnTo>
                <a:lnTo>
                  <a:pt x="908" y="2303"/>
                </a:lnTo>
                <a:lnTo>
                  <a:pt x="919" y="2318"/>
                </a:lnTo>
                <a:lnTo>
                  <a:pt x="919" y="2318"/>
                </a:lnTo>
                <a:lnTo>
                  <a:pt x="939" y="2343"/>
                </a:lnTo>
                <a:lnTo>
                  <a:pt x="959" y="2363"/>
                </a:lnTo>
                <a:lnTo>
                  <a:pt x="979" y="2380"/>
                </a:lnTo>
                <a:lnTo>
                  <a:pt x="996" y="2393"/>
                </a:lnTo>
                <a:lnTo>
                  <a:pt x="1015" y="2401"/>
                </a:lnTo>
                <a:lnTo>
                  <a:pt x="1030" y="2407"/>
                </a:lnTo>
                <a:lnTo>
                  <a:pt x="1044" y="2410"/>
                </a:lnTo>
                <a:lnTo>
                  <a:pt x="1055" y="2411"/>
                </a:lnTo>
                <a:lnTo>
                  <a:pt x="1055" y="2411"/>
                </a:lnTo>
                <a:lnTo>
                  <a:pt x="1066" y="2408"/>
                </a:lnTo>
                <a:lnTo>
                  <a:pt x="1080" y="2404"/>
                </a:lnTo>
                <a:lnTo>
                  <a:pt x="1095" y="2396"/>
                </a:lnTo>
                <a:lnTo>
                  <a:pt x="1109" y="2387"/>
                </a:lnTo>
                <a:lnTo>
                  <a:pt x="1133" y="2370"/>
                </a:lnTo>
                <a:lnTo>
                  <a:pt x="1142" y="2362"/>
                </a:lnTo>
                <a:lnTo>
                  <a:pt x="1142" y="2362"/>
                </a:lnTo>
                <a:lnTo>
                  <a:pt x="1142" y="2365"/>
                </a:lnTo>
                <a:lnTo>
                  <a:pt x="1140" y="2373"/>
                </a:lnTo>
                <a:lnTo>
                  <a:pt x="1140" y="2379"/>
                </a:lnTo>
                <a:lnTo>
                  <a:pt x="1142" y="2385"/>
                </a:lnTo>
                <a:lnTo>
                  <a:pt x="1143" y="2393"/>
                </a:lnTo>
                <a:lnTo>
                  <a:pt x="1148" y="2401"/>
                </a:lnTo>
                <a:lnTo>
                  <a:pt x="1148" y="2401"/>
                </a:lnTo>
                <a:lnTo>
                  <a:pt x="1151" y="2404"/>
                </a:lnTo>
                <a:lnTo>
                  <a:pt x="1157" y="2407"/>
                </a:lnTo>
                <a:lnTo>
                  <a:pt x="1164" y="2410"/>
                </a:lnTo>
                <a:lnTo>
                  <a:pt x="1173" y="2413"/>
                </a:lnTo>
                <a:lnTo>
                  <a:pt x="1191" y="2415"/>
                </a:lnTo>
                <a:lnTo>
                  <a:pt x="1213" y="2416"/>
                </a:lnTo>
                <a:lnTo>
                  <a:pt x="1235" y="2415"/>
                </a:lnTo>
                <a:lnTo>
                  <a:pt x="1255" y="2410"/>
                </a:lnTo>
                <a:lnTo>
                  <a:pt x="1263" y="2407"/>
                </a:lnTo>
                <a:lnTo>
                  <a:pt x="1270" y="2404"/>
                </a:lnTo>
                <a:lnTo>
                  <a:pt x="1275" y="2399"/>
                </a:lnTo>
                <a:lnTo>
                  <a:pt x="1278" y="2394"/>
                </a:lnTo>
                <a:lnTo>
                  <a:pt x="1278" y="2394"/>
                </a:lnTo>
                <a:lnTo>
                  <a:pt x="1284" y="2382"/>
                </a:lnTo>
                <a:lnTo>
                  <a:pt x="1291" y="2365"/>
                </a:lnTo>
                <a:lnTo>
                  <a:pt x="1295" y="2346"/>
                </a:lnTo>
                <a:lnTo>
                  <a:pt x="1300" y="2328"/>
                </a:lnTo>
                <a:lnTo>
                  <a:pt x="1303" y="2308"/>
                </a:lnTo>
                <a:lnTo>
                  <a:pt x="1305" y="2289"/>
                </a:lnTo>
                <a:lnTo>
                  <a:pt x="1303" y="2281"/>
                </a:lnTo>
                <a:lnTo>
                  <a:pt x="1301" y="2275"/>
                </a:lnTo>
                <a:lnTo>
                  <a:pt x="1298" y="2269"/>
                </a:lnTo>
                <a:lnTo>
                  <a:pt x="1295" y="2264"/>
                </a:lnTo>
                <a:lnTo>
                  <a:pt x="1295" y="2264"/>
                </a:lnTo>
                <a:lnTo>
                  <a:pt x="1280" y="2250"/>
                </a:lnTo>
                <a:lnTo>
                  <a:pt x="1267" y="2242"/>
                </a:lnTo>
                <a:lnTo>
                  <a:pt x="1256" y="2236"/>
                </a:lnTo>
                <a:lnTo>
                  <a:pt x="1256" y="2236"/>
                </a:lnTo>
                <a:lnTo>
                  <a:pt x="1261" y="2230"/>
                </a:lnTo>
                <a:lnTo>
                  <a:pt x="1270" y="2211"/>
                </a:lnTo>
                <a:lnTo>
                  <a:pt x="1275" y="2201"/>
                </a:lnTo>
                <a:lnTo>
                  <a:pt x="1278" y="2190"/>
                </a:lnTo>
                <a:lnTo>
                  <a:pt x="1280" y="2177"/>
                </a:lnTo>
                <a:lnTo>
                  <a:pt x="1278" y="2165"/>
                </a:lnTo>
                <a:lnTo>
                  <a:pt x="1278" y="2165"/>
                </a:lnTo>
                <a:lnTo>
                  <a:pt x="1270" y="2128"/>
                </a:lnTo>
                <a:lnTo>
                  <a:pt x="1263" y="2100"/>
                </a:lnTo>
                <a:lnTo>
                  <a:pt x="1263" y="2100"/>
                </a:lnTo>
                <a:lnTo>
                  <a:pt x="1258" y="2080"/>
                </a:lnTo>
                <a:lnTo>
                  <a:pt x="1255" y="2053"/>
                </a:lnTo>
                <a:lnTo>
                  <a:pt x="1252" y="2018"/>
                </a:lnTo>
                <a:lnTo>
                  <a:pt x="1267" y="1935"/>
                </a:lnTo>
                <a:lnTo>
                  <a:pt x="1267" y="1935"/>
                </a:lnTo>
                <a:lnTo>
                  <a:pt x="1275" y="1931"/>
                </a:lnTo>
                <a:lnTo>
                  <a:pt x="1292" y="1918"/>
                </a:lnTo>
                <a:lnTo>
                  <a:pt x="1301" y="1909"/>
                </a:lnTo>
                <a:lnTo>
                  <a:pt x="1309" y="1901"/>
                </a:lnTo>
                <a:lnTo>
                  <a:pt x="1315" y="1893"/>
                </a:lnTo>
                <a:lnTo>
                  <a:pt x="1317" y="1887"/>
                </a:lnTo>
                <a:lnTo>
                  <a:pt x="1317" y="1887"/>
                </a:lnTo>
                <a:lnTo>
                  <a:pt x="1315" y="1866"/>
                </a:lnTo>
                <a:lnTo>
                  <a:pt x="1312" y="1835"/>
                </a:lnTo>
                <a:lnTo>
                  <a:pt x="1306" y="1794"/>
                </a:lnTo>
                <a:lnTo>
                  <a:pt x="1306" y="1794"/>
                </a:lnTo>
                <a:lnTo>
                  <a:pt x="1325" y="1774"/>
                </a:lnTo>
                <a:lnTo>
                  <a:pt x="1339" y="1757"/>
                </a:lnTo>
                <a:lnTo>
                  <a:pt x="1343" y="1751"/>
                </a:lnTo>
                <a:lnTo>
                  <a:pt x="1345" y="1745"/>
                </a:lnTo>
                <a:lnTo>
                  <a:pt x="1345" y="1745"/>
                </a:lnTo>
                <a:lnTo>
                  <a:pt x="1346" y="1740"/>
                </a:lnTo>
                <a:lnTo>
                  <a:pt x="1351" y="1735"/>
                </a:lnTo>
                <a:lnTo>
                  <a:pt x="1366" y="1721"/>
                </a:lnTo>
                <a:lnTo>
                  <a:pt x="1376" y="1712"/>
                </a:lnTo>
                <a:lnTo>
                  <a:pt x="1382" y="1700"/>
                </a:lnTo>
                <a:lnTo>
                  <a:pt x="1385" y="1693"/>
                </a:lnTo>
                <a:lnTo>
                  <a:pt x="1387" y="1686"/>
                </a:lnTo>
                <a:lnTo>
                  <a:pt x="1388" y="1678"/>
                </a:lnTo>
                <a:lnTo>
                  <a:pt x="1388" y="1669"/>
                </a:lnTo>
                <a:lnTo>
                  <a:pt x="1388" y="1669"/>
                </a:lnTo>
                <a:lnTo>
                  <a:pt x="1387" y="1656"/>
                </a:lnTo>
                <a:lnTo>
                  <a:pt x="1384" y="1636"/>
                </a:lnTo>
                <a:lnTo>
                  <a:pt x="1371" y="1583"/>
                </a:lnTo>
                <a:lnTo>
                  <a:pt x="1353" y="1515"/>
                </a:lnTo>
                <a:lnTo>
                  <a:pt x="1332" y="1441"/>
                </a:lnTo>
                <a:lnTo>
                  <a:pt x="1312" y="1368"/>
                </a:lnTo>
                <a:lnTo>
                  <a:pt x="1294" y="1304"/>
                </a:lnTo>
                <a:lnTo>
                  <a:pt x="1278" y="1259"/>
                </a:lnTo>
                <a:lnTo>
                  <a:pt x="1272" y="1244"/>
                </a:lnTo>
                <a:lnTo>
                  <a:pt x="1267" y="1237"/>
                </a:lnTo>
                <a:lnTo>
                  <a:pt x="1267" y="1237"/>
                </a:lnTo>
                <a:lnTo>
                  <a:pt x="1266" y="1206"/>
                </a:lnTo>
                <a:lnTo>
                  <a:pt x="1260" y="1138"/>
                </a:lnTo>
                <a:lnTo>
                  <a:pt x="1253" y="1098"/>
                </a:lnTo>
                <a:lnTo>
                  <a:pt x="1247" y="1062"/>
                </a:lnTo>
                <a:lnTo>
                  <a:pt x="1244" y="1047"/>
                </a:lnTo>
                <a:lnTo>
                  <a:pt x="1239" y="1033"/>
                </a:lnTo>
                <a:lnTo>
                  <a:pt x="1235" y="1022"/>
                </a:lnTo>
                <a:lnTo>
                  <a:pt x="1230" y="1014"/>
                </a:lnTo>
                <a:lnTo>
                  <a:pt x="1230" y="1014"/>
                </a:lnTo>
                <a:lnTo>
                  <a:pt x="1224" y="1008"/>
                </a:lnTo>
                <a:lnTo>
                  <a:pt x="1216" y="1002"/>
                </a:lnTo>
                <a:lnTo>
                  <a:pt x="1199" y="991"/>
                </a:lnTo>
                <a:lnTo>
                  <a:pt x="1177" y="980"/>
                </a:lnTo>
                <a:lnTo>
                  <a:pt x="1157" y="971"/>
                </a:lnTo>
                <a:lnTo>
                  <a:pt x="1120" y="958"/>
                </a:lnTo>
                <a:lnTo>
                  <a:pt x="1105" y="954"/>
                </a:lnTo>
                <a:lnTo>
                  <a:pt x="1105" y="954"/>
                </a:lnTo>
                <a:lnTo>
                  <a:pt x="1088" y="873"/>
                </a:lnTo>
                <a:lnTo>
                  <a:pt x="1077" y="816"/>
                </a:lnTo>
                <a:lnTo>
                  <a:pt x="1072" y="785"/>
                </a:lnTo>
                <a:lnTo>
                  <a:pt x="1072" y="785"/>
                </a:lnTo>
                <a:lnTo>
                  <a:pt x="1077" y="705"/>
                </a:lnTo>
                <a:lnTo>
                  <a:pt x="1080" y="645"/>
                </a:lnTo>
                <a:lnTo>
                  <a:pt x="1083" y="592"/>
                </a:lnTo>
                <a:lnTo>
                  <a:pt x="1083" y="592"/>
                </a:lnTo>
                <a:lnTo>
                  <a:pt x="1080" y="538"/>
                </a:lnTo>
                <a:lnTo>
                  <a:pt x="1078" y="502"/>
                </a:lnTo>
                <a:lnTo>
                  <a:pt x="1074" y="467"/>
                </a:lnTo>
                <a:lnTo>
                  <a:pt x="1069" y="429"/>
                </a:lnTo>
                <a:lnTo>
                  <a:pt x="1063" y="397"/>
                </a:lnTo>
                <a:lnTo>
                  <a:pt x="1055" y="369"/>
                </a:lnTo>
                <a:lnTo>
                  <a:pt x="1049" y="357"/>
                </a:lnTo>
                <a:lnTo>
                  <a:pt x="1044" y="347"/>
                </a:lnTo>
                <a:lnTo>
                  <a:pt x="1044" y="347"/>
                </a:lnTo>
                <a:lnTo>
                  <a:pt x="1035" y="333"/>
                </a:lnTo>
                <a:lnTo>
                  <a:pt x="1027" y="326"/>
                </a:lnTo>
                <a:lnTo>
                  <a:pt x="1021" y="321"/>
                </a:lnTo>
                <a:lnTo>
                  <a:pt x="1016" y="318"/>
                </a:lnTo>
                <a:lnTo>
                  <a:pt x="1010" y="318"/>
                </a:lnTo>
                <a:lnTo>
                  <a:pt x="1004" y="319"/>
                </a:lnTo>
                <a:lnTo>
                  <a:pt x="996" y="321"/>
                </a:lnTo>
                <a:lnTo>
                  <a:pt x="984" y="319"/>
                </a:lnTo>
                <a:lnTo>
                  <a:pt x="984" y="319"/>
                </a:lnTo>
                <a:lnTo>
                  <a:pt x="968" y="319"/>
                </a:lnTo>
                <a:lnTo>
                  <a:pt x="947" y="321"/>
                </a:lnTo>
                <a:lnTo>
                  <a:pt x="900" y="324"/>
                </a:lnTo>
                <a:lnTo>
                  <a:pt x="841" y="332"/>
                </a:lnTo>
                <a:lnTo>
                  <a:pt x="841" y="332"/>
                </a:lnTo>
                <a:lnTo>
                  <a:pt x="849" y="322"/>
                </a:lnTo>
                <a:lnTo>
                  <a:pt x="864" y="304"/>
                </a:lnTo>
                <a:lnTo>
                  <a:pt x="872" y="293"/>
                </a:lnTo>
                <a:lnTo>
                  <a:pt x="878" y="282"/>
                </a:lnTo>
                <a:lnTo>
                  <a:pt x="881" y="273"/>
                </a:lnTo>
                <a:lnTo>
                  <a:pt x="881" y="268"/>
                </a:lnTo>
                <a:lnTo>
                  <a:pt x="880" y="265"/>
                </a:lnTo>
                <a:lnTo>
                  <a:pt x="880" y="265"/>
                </a:lnTo>
                <a:lnTo>
                  <a:pt x="874" y="256"/>
                </a:lnTo>
                <a:lnTo>
                  <a:pt x="871" y="246"/>
                </a:lnTo>
                <a:lnTo>
                  <a:pt x="869" y="234"/>
                </a:lnTo>
                <a:lnTo>
                  <a:pt x="869" y="217"/>
                </a:lnTo>
                <a:lnTo>
                  <a:pt x="869" y="217"/>
                </a:lnTo>
                <a:lnTo>
                  <a:pt x="871" y="195"/>
                </a:lnTo>
                <a:lnTo>
                  <a:pt x="874" y="175"/>
                </a:lnTo>
                <a:lnTo>
                  <a:pt x="875" y="153"/>
                </a:lnTo>
                <a:lnTo>
                  <a:pt x="875" y="135"/>
                </a:lnTo>
                <a:lnTo>
                  <a:pt x="875" y="135"/>
                </a:lnTo>
                <a:lnTo>
                  <a:pt x="874" y="125"/>
                </a:lnTo>
                <a:lnTo>
                  <a:pt x="875" y="118"/>
                </a:lnTo>
                <a:lnTo>
                  <a:pt x="875" y="110"/>
                </a:lnTo>
                <a:lnTo>
                  <a:pt x="877" y="102"/>
                </a:lnTo>
                <a:lnTo>
                  <a:pt x="875" y="94"/>
                </a:lnTo>
                <a:lnTo>
                  <a:pt x="871" y="87"/>
                </a:lnTo>
                <a:lnTo>
                  <a:pt x="864" y="77"/>
                </a:lnTo>
                <a:lnTo>
                  <a:pt x="854" y="70"/>
                </a:lnTo>
                <a:lnTo>
                  <a:pt x="854" y="70"/>
                </a:lnTo>
                <a:lnTo>
                  <a:pt x="804" y="36"/>
                </a:lnTo>
                <a:lnTo>
                  <a:pt x="784" y="25"/>
                </a:lnTo>
                <a:lnTo>
                  <a:pt x="778" y="22"/>
                </a:lnTo>
                <a:lnTo>
                  <a:pt x="771" y="20"/>
                </a:lnTo>
                <a:lnTo>
                  <a:pt x="689" y="3"/>
                </a:lnTo>
                <a:close/>
                <a:moveTo>
                  <a:pt x="886" y="2050"/>
                </a:moveTo>
                <a:lnTo>
                  <a:pt x="945" y="2072"/>
                </a:lnTo>
                <a:lnTo>
                  <a:pt x="945" y="2072"/>
                </a:lnTo>
                <a:lnTo>
                  <a:pt x="982" y="2081"/>
                </a:lnTo>
                <a:lnTo>
                  <a:pt x="1009" y="2087"/>
                </a:lnTo>
                <a:lnTo>
                  <a:pt x="1018" y="2089"/>
                </a:lnTo>
                <a:lnTo>
                  <a:pt x="1023" y="2089"/>
                </a:lnTo>
                <a:lnTo>
                  <a:pt x="1023" y="2089"/>
                </a:lnTo>
                <a:lnTo>
                  <a:pt x="1040" y="2087"/>
                </a:lnTo>
                <a:lnTo>
                  <a:pt x="1071" y="2086"/>
                </a:lnTo>
                <a:lnTo>
                  <a:pt x="1115" y="2083"/>
                </a:lnTo>
                <a:lnTo>
                  <a:pt x="1142" y="2139"/>
                </a:lnTo>
                <a:lnTo>
                  <a:pt x="1148" y="2187"/>
                </a:lnTo>
                <a:lnTo>
                  <a:pt x="1148" y="2242"/>
                </a:lnTo>
                <a:lnTo>
                  <a:pt x="1148" y="2242"/>
                </a:lnTo>
                <a:lnTo>
                  <a:pt x="1142" y="2256"/>
                </a:lnTo>
                <a:lnTo>
                  <a:pt x="1136" y="2272"/>
                </a:lnTo>
                <a:lnTo>
                  <a:pt x="1126" y="2291"/>
                </a:lnTo>
                <a:lnTo>
                  <a:pt x="1115" y="2309"/>
                </a:lnTo>
                <a:lnTo>
                  <a:pt x="1103" y="2328"/>
                </a:lnTo>
                <a:lnTo>
                  <a:pt x="1095" y="2334"/>
                </a:lnTo>
                <a:lnTo>
                  <a:pt x="1088" y="2340"/>
                </a:lnTo>
                <a:lnTo>
                  <a:pt x="1080" y="2345"/>
                </a:lnTo>
                <a:lnTo>
                  <a:pt x="1072" y="2348"/>
                </a:lnTo>
                <a:lnTo>
                  <a:pt x="1072" y="2348"/>
                </a:lnTo>
                <a:lnTo>
                  <a:pt x="1063" y="2349"/>
                </a:lnTo>
                <a:lnTo>
                  <a:pt x="1053" y="2348"/>
                </a:lnTo>
                <a:lnTo>
                  <a:pt x="1044" y="2346"/>
                </a:lnTo>
                <a:lnTo>
                  <a:pt x="1035" y="2343"/>
                </a:lnTo>
                <a:lnTo>
                  <a:pt x="1027" y="2337"/>
                </a:lnTo>
                <a:lnTo>
                  <a:pt x="1018" y="2331"/>
                </a:lnTo>
                <a:lnTo>
                  <a:pt x="999" y="2317"/>
                </a:lnTo>
                <a:lnTo>
                  <a:pt x="982" y="2298"/>
                </a:lnTo>
                <a:lnTo>
                  <a:pt x="967" y="2280"/>
                </a:lnTo>
                <a:lnTo>
                  <a:pt x="953" y="2260"/>
                </a:lnTo>
                <a:lnTo>
                  <a:pt x="940" y="2242"/>
                </a:lnTo>
                <a:lnTo>
                  <a:pt x="940" y="2242"/>
                </a:lnTo>
                <a:lnTo>
                  <a:pt x="934" y="2232"/>
                </a:lnTo>
                <a:lnTo>
                  <a:pt x="930" y="2221"/>
                </a:lnTo>
                <a:lnTo>
                  <a:pt x="919" y="2193"/>
                </a:lnTo>
                <a:lnTo>
                  <a:pt x="909" y="2160"/>
                </a:lnTo>
                <a:lnTo>
                  <a:pt x="902" y="2129"/>
                </a:lnTo>
                <a:lnTo>
                  <a:pt x="889" y="2073"/>
                </a:lnTo>
                <a:lnTo>
                  <a:pt x="886" y="2050"/>
                </a:lnTo>
                <a:lnTo>
                  <a:pt x="886" y="2050"/>
                </a:lnTo>
                <a:close/>
                <a:moveTo>
                  <a:pt x="170" y="1707"/>
                </a:moveTo>
                <a:lnTo>
                  <a:pt x="214" y="1734"/>
                </a:lnTo>
                <a:lnTo>
                  <a:pt x="279" y="1718"/>
                </a:lnTo>
                <a:lnTo>
                  <a:pt x="268" y="1755"/>
                </a:lnTo>
                <a:lnTo>
                  <a:pt x="268" y="1755"/>
                </a:lnTo>
                <a:lnTo>
                  <a:pt x="255" y="1839"/>
                </a:lnTo>
                <a:lnTo>
                  <a:pt x="246" y="1903"/>
                </a:lnTo>
                <a:lnTo>
                  <a:pt x="243" y="1929"/>
                </a:lnTo>
                <a:lnTo>
                  <a:pt x="242" y="1946"/>
                </a:lnTo>
                <a:lnTo>
                  <a:pt x="242" y="1946"/>
                </a:lnTo>
                <a:lnTo>
                  <a:pt x="242" y="1959"/>
                </a:lnTo>
                <a:lnTo>
                  <a:pt x="245" y="1968"/>
                </a:lnTo>
                <a:lnTo>
                  <a:pt x="246" y="1976"/>
                </a:lnTo>
                <a:lnTo>
                  <a:pt x="251" y="1980"/>
                </a:lnTo>
                <a:lnTo>
                  <a:pt x="254" y="1985"/>
                </a:lnTo>
                <a:lnTo>
                  <a:pt x="257" y="1988"/>
                </a:lnTo>
                <a:lnTo>
                  <a:pt x="263" y="1991"/>
                </a:lnTo>
                <a:lnTo>
                  <a:pt x="263" y="1991"/>
                </a:lnTo>
                <a:lnTo>
                  <a:pt x="300" y="1985"/>
                </a:lnTo>
                <a:lnTo>
                  <a:pt x="335" y="1980"/>
                </a:lnTo>
                <a:lnTo>
                  <a:pt x="317" y="2024"/>
                </a:lnTo>
                <a:lnTo>
                  <a:pt x="317" y="2024"/>
                </a:lnTo>
                <a:lnTo>
                  <a:pt x="311" y="2030"/>
                </a:lnTo>
                <a:lnTo>
                  <a:pt x="307" y="2038"/>
                </a:lnTo>
                <a:lnTo>
                  <a:pt x="302" y="2047"/>
                </a:lnTo>
                <a:lnTo>
                  <a:pt x="297" y="2059"/>
                </a:lnTo>
                <a:lnTo>
                  <a:pt x="294" y="2070"/>
                </a:lnTo>
                <a:lnTo>
                  <a:pt x="294" y="2076"/>
                </a:lnTo>
                <a:lnTo>
                  <a:pt x="296" y="2083"/>
                </a:lnTo>
                <a:lnTo>
                  <a:pt x="297" y="2089"/>
                </a:lnTo>
                <a:lnTo>
                  <a:pt x="302" y="2095"/>
                </a:lnTo>
                <a:lnTo>
                  <a:pt x="302" y="2095"/>
                </a:lnTo>
                <a:lnTo>
                  <a:pt x="310" y="2104"/>
                </a:lnTo>
                <a:lnTo>
                  <a:pt x="316" y="2111"/>
                </a:lnTo>
                <a:lnTo>
                  <a:pt x="322" y="2115"/>
                </a:lnTo>
                <a:lnTo>
                  <a:pt x="328" y="2117"/>
                </a:lnTo>
                <a:lnTo>
                  <a:pt x="335" y="2115"/>
                </a:lnTo>
                <a:lnTo>
                  <a:pt x="341" y="2114"/>
                </a:lnTo>
                <a:lnTo>
                  <a:pt x="345" y="2111"/>
                </a:lnTo>
                <a:lnTo>
                  <a:pt x="350" y="2106"/>
                </a:lnTo>
                <a:lnTo>
                  <a:pt x="350" y="2106"/>
                </a:lnTo>
                <a:lnTo>
                  <a:pt x="355" y="2098"/>
                </a:lnTo>
                <a:lnTo>
                  <a:pt x="358" y="2089"/>
                </a:lnTo>
                <a:lnTo>
                  <a:pt x="359" y="2078"/>
                </a:lnTo>
                <a:lnTo>
                  <a:pt x="361" y="2067"/>
                </a:lnTo>
                <a:lnTo>
                  <a:pt x="361" y="2049"/>
                </a:lnTo>
                <a:lnTo>
                  <a:pt x="361" y="2039"/>
                </a:lnTo>
                <a:lnTo>
                  <a:pt x="393" y="2024"/>
                </a:lnTo>
                <a:lnTo>
                  <a:pt x="438" y="1980"/>
                </a:lnTo>
                <a:lnTo>
                  <a:pt x="438" y="1980"/>
                </a:lnTo>
                <a:lnTo>
                  <a:pt x="434" y="2041"/>
                </a:lnTo>
                <a:lnTo>
                  <a:pt x="421" y="2180"/>
                </a:lnTo>
                <a:lnTo>
                  <a:pt x="414" y="2256"/>
                </a:lnTo>
                <a:lnTo>
                  <a:pt x="404" y="2326"/>
                </a:lnTo>
                <a:lnTo>
                  <a:pt x="400" y="2356"/>
                </a:lnTo>
                <a:lnTo>
                  <a:pt x="395" y="2380"/>
                </a:lnTo>
                <a:lnTo>
                  <a:pt x="389" y="2399"/>
                </a:lnTo>
                <a:lnTo>
                  <a:pt x="383" y="2411"/>
                </a:lnTo>
                <a:lnTo>
                  <a:pt x="383" y="2411"/>
                </a:lnTo>
                <a:lnTo>
                  <a:pt x="378" y="2419"/>
                </a:lnTo>
                <a:lnTo>
                  <a:pt x="373" y="2427"/>
                </a:lnTo>
                <a:lnTo>
                  <a:pt x="367" y="2447"/>
                </a:lnTo>
                <a:lnTo>
                  <a:pt x="359" y="2466"/>
                </a:lnTo>
                <a:lnTo>
                  <a:pt x="353" y="2483"/>
                </a:lnTo>
                <a:lnTo>
                  <a:pt x="348" y="2492"/>
                </a:lnTo>
                <a:lnTo>
                  <a:pt x="342" y="2498"/>
                </a:lnTo>
                <a:lnTo>
                  <a:pt x="336" y="2505"/>
                </a:lnTo>
                <a:lnTo>
                  <a:pt x="330" y="2511"/>
                </a:lnTo>
                <a:lnTo>
                  <a:pt x="321" y="2514"/>
                </a:lnTo>
                <a:lnTo>
                  <a:pt x="311" y="2515"/>
                </a:lnTo>
                <a:lnTo>
                  <a:pt x="299" y="2517"/>
                </a:lnTo>
                <a:lnTo>
                  <a:pt x="285" y="2515"/>
                </a:lnTo>
                <a:lnTo>
                  <a:pt x="285" y="2515"/>
                </a:lnTo>
                <a:lnTo>
                  <a:pt x="277" y="2512"/>
                </a:lnTo>
                <a:lnTo>
                  <a:pt x="269" y="2509"/>
                </a:lnTo>
                <a:lnTo>
                  <a:pt x="263" y="2505"/>
                </a:lnTo>
                <a:lnTo>
                  <a:pt x="255" y="2498"/>
                </a:lnTo>
                <a:lnTo>
                  <a:pt x="242" y="2483"/>
                </a:lnTo>
                <a:lnTo>
                  <a:pt x="228" y="2463"/>
                </a:lnTo>
                <a:lnTo>
                  <a:pt x="214" y="2439"/>
                </a:lnTo>
                <a:lnTo>
                  <a:pt x="200" y="2411"/>
                </a:lnTo>
                <a:lnTo>
                  <a:pt x="187" y="2380"/>
                </a:lnTo>
                <a:lnTo>
                  <a:pt x="176" y="2348"/>
                </a:lnTo>
                <a:lnTo>
                  <a:pt x="166" y="2312"/>
                </a:lnTo>
                <a:lnTo>
                  <a:pt x="156" y="2275"/>
                </a:lnTo>
                <a:lnTo>
                  <a:pt x="147" y="2236"/>
                </a:lnTo>
                <a:lnTo>
                  <a:pt x="139" y="2197"/>
                </a:lnTo>
                <a:lnTo>
                  <a:pt x="133" y="2157"/>
                </a:lnTo>
                <a:lnTo>
                  <a:pt x="127" y="2118"/>
                </a:lnTo>
                <a:lnTo>
                  <a:pt x="124" y="2078"/>
                </a:lnTo>
                <a:lnTo>
                  <a:pt x="121" y="2039"/>
                </a:lnTo>
                <a:lnTo>
                  <a:pt x="121" y="2039"/>
                </a:lnTo>
                <a:lnTo>
                  <a:pt x="121" y="2002"/>
                </a:lnTo>
                <a:lnTo>
                  <a:pt x="121" y="1968"/>
                </a:lnTo>
                <a:lnTo>
                  <a:pt x="122" y="1934"/>
                </a:lnTo>
                <a:lnTo>
                  <a:pt x="125" y="1903"/>
                </a:lnTo>
                <a:lnTo>
                  <a:pt x="128" y="1873"/>
                </a:lnTo>
                <a:lnTo>
                  <a:pt x="133" y="1845"/>
                </a:lnTo>
                <a:lnTo>
                  <a:pt x="142" y="1797"/>
                </a:lnTo>
                <a:lnTo>
                  <a:pt x="153" y="1759"/>
                </a:lnTo>
                <a:lnTo>
                  <a:pt x="161" y="1731"/>
                </a:lnTo>
                <a:lnTo>
                  <a:pt x="170" y="1707"/>
                </a:lnTo>
                <a:lnTo>
                  <a:pt x="170" y="170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/>
          <p:cNvSpPr>
            <a:spLocks noEditPoints="1"/>
          </p:cNvSpPr>
          <p:nvPr/>
        </p:nvSpPr>
        <p:spPr bwMode="auto">
          <a:xfrm>
            <a:off x="8205392" y="4529515"/>
            <a:ext cx="772476" cy="1766420"/>
          </a:xfrm>
          <a:custGeom>
            <a:avLst/>
            <a:gdLst>
              <a:gd name="T0" fmla="*/ 390 w 1159"/>
              <a:gd name="T1" fmla="*/ 29 h 2649"/>
              <a:gd name="T2" fmla="*/ 314 w 1159"/>
              <a:gd name="T3" fmla="*/ 102 h 2649"/>
              <a:gd name="T4" fmla="*/ 344 w 1159"/>
              <a:gd name="T5" fmla="*/ 242 h 2649"/>
              <a:gd name="T6" fmla="*/ 359 w 1159"/>
              <a:gd name="T7" fmla="*/ 310 h 2649"/>
              <a:gd name="T8" fmla="*/ 153 w 1159"/>
              <a:gd name="T9" fmla="*/ 419 h 2649"/>
              <a:gd name="T10" fmla="*/ 29 w 1159"/>
              <a:gd name="T11" fmla="*/ 642 h 2649"/>
              <a:gd name="T12" fmla="*/ 57 w 1159"/>
              <a:gd name="T13" fmla="*/ 705 h 2649"/>
              <a:gd name="T14" fmla="*/ 76 w 1159"/>
              <a:gd name="T15" fmla="*/ 884 h 2649"/>
              <a:gd name="T16" fmla="*/ 91 w 1159"/>
              <a:gd name="T17" fmla="*/ 1070 h 2649"/>
              <a:gd name="T18" fmla="*/ 72 w 1159"/>
              <a:gd name="T19" fmla="*/ 1191 h 2649"/>
              <a:gd name="T20" fmla="*/ 162 w 1159"/>
              <a:gd name="T21" fmla="*/ 1335 h 2649"/>
              <a:gd name="T22" fmla="*/ 237 w 1159"/>
              <a:gd name="T23" fmla="*/ 1422 h 2649"/>
              <a:gd name="T24" fmla="*/ 275 w 1159"/>
              <a:gd name="T25" fmla="*/ 1625 h 2649"/>
              <a:gd name="T26" fmla="*/ 196 w 1159"/>
              <a:gd name="T27" fmla="*/ 1751 h 2649"/>
              <a:gd name="T28" fmla="*/ 201 w 1159"/>
              <a:gd name="T29" fmla="*/ 1946 h 2649"/>
              <a:gd name="T30" fmla="*/ 181 w 1159"/>
              <a:gd name="T31" fmla="*/ 2165 h 2649"/>
              <a:gd name="T32" fmla="*/ 120 w 1159"/>
              <a:gd name="T33" fmla="*/ 2171 h 2649"/>
              <a:gd name="T34" fmla="*/ 4 w 1159"/>
              <a:gd name="T35" fmla="*/ 2210 h 2649"/>
              <a:gd name="T36" fmla="*/ 258 w 1159"/>
              <a:gd name="T37" fmla="*/ 2422 h 2649"/>
              <a:gd name="T38" fmla="*/ 389 w 1159"/>
              <a:gd name="T39" fmla="*/ 2641 h 2649"/>
              <a:gd name="T40" fmla="*/ 511 w 1159"/>
              <a:gd name="T41" fmla="*/ 2605 h 2649"/>
              <a:gd name="T42" fmla="*/ 703 w 1159"/>
              <a:gd name="T43" fmla="*/ 2255 h 2649"/>
              <a:gd name="T44" fmla="*/ 751 w 1159"/>
              <a:gd name="T45" fmla="*/ 2235 h 2649"/>
              <a:gd name="T46" fmla="*/ 829 w 1159"/>
              <a:gd name="T47" fmla="*/ 2351 h 2649"/>
              <a:gd name="T48" fmla="*/ 957 w 1159"/>
              <a:gd name="T49" fmla="*/ 2456 h 2649"/>
              <a:gd name="T50" fmla="*/ 1056 w 1159"/>
              <a:gd name="T51" fmla="*/ 2359 h 2649"/>
              <a:gd name="T52" fmla="*/ 1111 w 1159"/>
              <a:gd name="T53" fmla="*/ 1959 h 2649"/>
              <a:gd name="T54" fmla="*/ 1159 w 1159"/>
              <a:gd name="T55" fmla="*/ 1867 h 2649"/>
              <a:gd name="T56" fmla="*/ 1083 w 1159"/>
              <a:gd name="T57" fmla="*/ 1693 h 2649"/>
              <a:gd name="T58" fmla="*/ 1069 w 1159"/>
              <a:gd name="T59" fmla="*/ 1563 h 2649"/>
              <a:gd name="T60" fmla="*/ 1086 w 1159"/>
              <a:gd name="T61" fmla="*/ 1400 h 2649"/>
              <a:gd name="T62" fmla="*/ 1086 w 1159"/>
              <a:gd name="T63" fmla="*/ 975 h 2649"/>
              <a:gd name="T64" fmla="*/ 1070 w 1159"/>
              <a:gd name="T65" fmla="*/ 920 h 2649"/>
              <a:gd name="T66" fmla="*/ 867 w 1159"/>
              <a:gd name="T67" fmla="*/ 684 h 2649"/>
              <a:gd name="T68" fmla="*/ 776 w 1159"/>
              <a:gd name="T69" fmla="*/ 484 h 2649"/>
              <a:gd name="T70" fmla="*/ 593 w 1159"/>
              <a:gd name="T71" fmla="*/ 355 h 2649"/>
              <a:gd name="T72" fmla="*/ 653 w 1159"/>
              <a:gd name="T73" fmla="*/ 124 h 2649"/>
              <a:gd name="T74" fmla="*/ 581 w 1159"/>
              <a:gd name="T75" fmla="*/ 4 h 2649"/>
              <a:gd name="T76" fmla="*/ 723 w 1159"/>
              <a:gd name="T77" fmla="*/ 687 h 2649"/>
              <a:gd name="T78" fmla="*/ 813 w 1159"/>
              <a:gd name="T79" fmla="*/ 861 h 2649"/>
              <a:gd name="T80" fmla="*/ 723 w 1159"/>
              <a:gd name="T81" fmla="*/ 687 h 2649"/>
              <a:gd name="T82" fmla="*/ 728 w 1159"/>
              <a:gd name="T83" fmla="*/ 1518 h 2649"/>
              <a:gd name="T84" fmla="*/ 630 w 1159"/>
              <a:gd name="T85" fmla="*/ 1807 h 2649"/>
              <a:gd name="T86" fmla="*/ 647 w 1159"/>
              <a:gd name="T87" fmla="*/ 1451 h 2649"/>
              <a:gd name="T88" fmla="*/ 466 w 1159"/>
              <a:gd name="T89" fmla="*/ 1487 h 2649"/>
              <a:gd name="T90" fmla="*/ 362 w 1159"/>
              <a:gd name="T91" fmla="*/ 1487 h 2649"/>
              <a:gd name="T92" fmla="*/ 1032 w 1159"/>
              <a:gd name="T93" fmla="*/ 2280 h 2649"/>
              <a:gd name="T94" fmla="*/ 939 w 1159"/>
              <a:gd name="T95" fmla="*/ 2396 h 2649"/>
              <a:gd name="T96" fmla="*/ 835 w 1159"/>
              <a:gd name="T97" fmla="*/ 2157 h 2649"/>
              <a:gd name="T98" fmla="*/ 897 w 1159"/>
              <a:gd name="T99" fmla="*/ 2008 h 2649"/>
              <a:gd name="T100" fmla="*/ 303 w 1159"/>
              <a:gd name="T101" fmla="*/ 2335 h 2649"/>
              <a:gd name="T102" fmla="*/ 444 w 1159"/>
              <a:gd name="T103" fmla="*/ 2359 h 2649"/>
              <a:gd name="T104" fmla="*/ 472 w 1159"/>
              <a:gd name="T105" fmla="*/ 2235 h 2649"/>
              <a:gd name="T106" fmla="*/ 495 w 1159"/>
              <a:gd name="T107" fmla="*/ 2294 h 2649"/>
              <a:gd name="T108" fmla="*/ 534 w 1159"/>
              <a:gd name="T109" fmla="*/ 2342 h 2649"/>
              <a:gd name="T110" fmla="*/ 505 w 1159"/>
              <a:gd name="T111" fmla="*/ 2548 h 2649"/>
              <a:gd name="T112" fmla="*/ 412 w 1159"/>
              <a:gd name="T113" fmla="*/ 2574 h 2649"/>
              <a:gd name="T114" fmla="*/ 309 w 1159"/>
              <a:gd name="T115" fmla="*/ 2374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59" h="2649">
                <a:moveTo>
                  <a:pt x="481" y="11"/>
                </a:moveTo>
                <a:lnTo>
                  <a:pt x="481" y="11"/>
                </a:lnTo>
                <a:lnTo>
                  <a:pt x="464" y="8"/>
                </a:lnTo>
                <a:lnTo>
                  <a:pt x="450" y="6"/>
                </a:lnTo>
                <a:lnTo>
                  <a:pt x="443" y="6"/>
                </a:lnTo>
                <a:lnTo>
                  <a:pt x="435" y="8"/>
                </a:lnTo>
                <a:lnTo>
                  <a:pt x="435" y="8"/>
                </a:lnTo>
                <a:lnTo>
                  <a:pt x="421" y="12"/>
                </a:lnTo>
                <a:lnTo>
                  <a:pt x="409" y="18"/>
                </a:lnTo>
                <a:lnTo>
                  <a:pt x="390" y="29"/>
                </a:lnTo>
                <a:lnTo>
                  <a:pt x="390" y="29"/>
                </a:lnTo>
                <a:lnTo>
                  <a:pt x="382" y="32"/>
                </a:lnTo>
                <a:lnTo>
                  <a:pt x="371" y="34"/>
                </a:lnTo>
                <a:lnTo>
                  <a:pt x="361" y="39"/>
                </a:lnTo>
                <a:lnTo>
                  <a:pt x="356" y="40"/>
                </a:lnTo>
                <a:lnTo>
                  <a:pt x="351" y="45"/>
                </a:lnTo>
                <a:lnTo>
                  <a:pt x="351" y="45"/>
                </a:lnTo>
                <a:lnTo>
                  <a:pt x="339" y="56"/>
                </a:lnTo>
                <a:lnTo>
                  <a:pt x="328" y="71"/>
                </a:lnTo>
                <a:lnTo>
                  <a:pt x="319" y="88"/>
                </a:lnTo>
                <a:lnTo>
                  <a:pt x="316" y="96"/>
                </a:lnTo>
                <a:lnTo>
                  <a:pt x="314" y="102"/>
                </a:lnTo>
                <a:lnTo>
                  <a:pt x="314" y="163"/>
                </a:lnTo>
                <a:lnTo>
                  <a:pt x="314" y="163"/>
                </a:lnTo>
                <a:lnTo>
                  <a:pt x="316" y="167"/>
                </a:lnTo>
                <a:lnTo>
                  <a:pt x="317" y="174"/>
                </a:lnTo>
                <a:lnTo>
                  <a:pt x="323" y="187"/>
                </a:lnTo>
                <a:lnTo>
                  <a:pt x="333" y="205"/>
                </a:lnTo>
                <a:lnTo>
                  <a:pt x="333" y="205"/>
                </a:lnTo>
                <a:lnTo>
                  <a:pt x="334" y="215"/>
                </a:lnTo>
                <a:lnTo>
                  <a:pt x="337" y="228"/>
                </a:lnTo>
                <a:lnTo>
                  <a:pt x="344" y="242"/>
                </a:lnTo>
                <a:lnTo>
                  <a:pt x="344" y="242"/>
                </a:lnTo>
                <a:lnTo>
                  <a:pt x="347" y="251"/>
                </a:lnTo>
                <a:lnTo>
                  <a:pt x="348" y="256"/>
                </a:lnTo>
                <a:lnTo>
                  <a:pt x="350" y="260"/>
                </a:lnTo>
                <a:lnTo>
                  <a:pt x="353" y="268"/>
                </a:lnTo>
                <a:lnTo>
                  <a:pt x="353" y="268"/>
                </a:lnTo>
                <a:lnTo>
                  <a:pt x="358" y="277"/>
                </a:lnTo>
                <a:lnTo>
                  <a:pt x="361" y="288"/>
                </a:lnTo>
                <a:lnTo>
                  <a:pt x="362" y="298"/>
                </a:lnTo>
                <a:lnTo>
                  <a:pt x="362" y="302"/>
                </a:lnTo>
                <a:lnTo>
                  <a:pt x="362" y="302"/>
                </a:lnTo>
                <a:lnTo>
                  <a:pt x="359" y="310"/>
                </a:lnTo>
                <a:lnTo>
                  <a:pt x="359" y="318"/>
                </a:lnTo>
                <a:lnTo>
                  <a:pt x="367" y="344"/>
                </a:lnTo>
                <a:lnTo>
                  <a:pt x="367" y="344"/>
                </a:lnTo>
                <a:lnTo>
                  <a:pt x="305" y="366"/>
                </a:lnTo>
                <a:lnTo>
                  <a:pt x="261" y="381"/>
                </a:lnTo>
                <a:lnTo>
                  <a:pt x="241" y="388"/>
                </a:lnTo>
                <a:lnTo>
                  <a:pt x="241" y="388"/>
                </a:lnTo>
                <a:lnTo>
                  <a:pt x="227" y="392"/>
                </a:lnTo>
                <a:lnTo>
                  <a:pt x="199" y="400"/>
                </a:lnTo>
                <a:lnTo>
                  <a:pt x="167" y="412"/>
                </a:lnTo>
                <a:lnTo>
                  <a:pt x="153" y="419"/>
                </a:lnTo>
                <a:lnTo>
                  <a:pt x="141" y="425"/>
                </a:lnTo>
                <a:lnTo>
                  <a:pt x="141" y="425"/>
                </a:lnTo>
                <a:lnTo>
                  <a:pt x="131" y="431"/>
                </a:lnTo>
                <a:lnTo>
                  <a:pt x="124" y="439"/>
                </a:lnTo>
                <a:lnTo>
                  <a:pt x="111" y="453"/>
                </a:lnTo>
                <a:lnTo>
                  <a:pt x="103" y="465"/>
                </a:lnTo>
                <a:lnTo>
                  <a:pt x="99" y="471"/>
                </a:lnTo>
                <a:lnTo>
                  <a:pt x="99" y="471"/>
                </a:lnTo>
                <a:lnTo>
                  <a:pt x="63" y="558"/>
                </a:lnTo>
                <a:lnTo>
                  <a:pt x="38" y="620"/>
                </a:lnTo>
                <a:lnTo>
                  <a:pt x="29" y="642"/>
                </a:lnTo>
                <a:lnTo>
                  <a:pt x="26" y="653"/>
                </a:lnTo>
                <a:lnTo>
                  <a:pt x="26" y="653"/>
                </a:lnTo>
                <a:lnTo>
                  <a:pt x="24" y="662"/>
                </a:lnTo>
                <a:lnTo>
                  <a:pt x="21" y="671"/>
                </a:lnTo>
                <a:lnTo>
                  <a:pt x="21" y="679"/>
                </a:lnTo>
                <a:lnTo>
                  <a:pt x="23" y="684"/>
                </a:lnTo>
                <a:lnTo>
                  <a:pt x="26" y="687"/>
                </a:lnTo>
                <a:lnTo>
                  <a:pt x="26" y="687"/>
                </a:lnTo>
                <a:lnTo>
                  <a:pt x="35" y="695"/>
                </a:lnTo>
                <a:lnTo>
                  <a:pt x="45" y="699"/>
                </a:lnTo>
                <a:lnTo>
                  <a:pt x="57" y="705"/>
                </a:lnTo>
                <a:lnTo>
                  <a:pt x="57" y="705"/>
                </a:lnTo>
                <a:lnTo>
                  <a:pt x="49" y="749"/>
                </a:lnTo>
                <a:lnTo>
                  <a:pt x="45" y="785"/>
                </a:lnTo>
                <a:lnTo>
                  <a:pt x="41" y="813"/>
                </a:lnTo>
                <a:lnTo>
                  <a:pt x="41" y="813"/>
                </a:lnTo>
                <a:lnTo>
                  <a:pt x="41" y="833"/>
                </a:lnTo>
                <a:lnTo>
                  <a:pt x="46" y="850"/>
                </a:lnTo>
                <a:lnTo>
                  <a:pt x="51" y="862"/>
                </a:lnTo>
                <a:lnTo>
                  <a:pt x="54" y="867"/>
                </a:lnTo>
                <a:lnTo>
                  <a:pt x="57" y="870"/>
                </a:lnTo>
                <a:lnTo>
                  <a:pt x="76" y="884"/>
                </a:lnTo>
                <a:lnTo>
                  <a:pt x="76" y="884"/>
                </a:lnTo>
                <a:lnTo>
                  <a:pt x="86" y="913"/>
                </a:lnTo>
                <a:lnTo>
                  <a:pt x="93" y="937"/>
                </a:lnTo>
                <a:lnTo>
                  <a:pt x="94" y="946"/>
                </a:lnTo>
                <a:lnTo>
                  <a:pt x="94" y="952"/>
                </a:lnTo>
                <a:lnTo>
                  <a:pt x="94" y="952"/>
                </a:lnTo>
                <a:lnTo>
                  <a:pt x="91" y="971"/>
                </a:lnTo>
                <a:lnTo>
                  <a:pt x="89" y="1005"/>
                </a:lnTo>
                <a:lnTo>
                  <a:pt x="89" y="1042"/>
                </a:lnTo>
                <a:lnTo>
                  <a:pt x="91" y="1070"/>
                </a:lnTo>
                <a:lnTo>
                  <a:pt x="91" y="1070"/>
                </a:lnTo>
                <a:lnTo>
                  <a:pt x="96" y="1090"/>
                </a:lnTo>
                <a:lnTo>
                  <a:pt x="99" y="1109"/>
                </a:lnTo>
                <a:lnTo>
                  <a:pt x="102" y="1124"/>
                </a:lnTo>
                <a:lnTo>
                  <a:pt x="100" y="1130"/>
                </a:lnTo>
                <a:lnTo>
                  <a:pt x="99" y="1135"/>
                </a:lnTo>
                <a:lnTo>
                  <a:pt x="99" y="1135"/>
                </a:lnTo>
                <a:lnTo>
                  <a:pt x="91" y="1148"/>
                </a:lnTo>
                <a:lnTo>
                  <a:pt x="80" y="1163"/>
                </a:lnTo>
                <a:lnTo>
                  <a:pt x="76" y="1172"/>
                </a:lnTo>
                <a:lnTo>
                  <a:pt x="72" y="1182"/>
                </a:lnTo>
                <a:lnTo>
                  <a:pt x="72" y="1191"/>
                </a:lnTo>
                <a:lnTo>
                  <a:pt x="74" y="1196"/>
                </a:lnTo>
                <a:lnTo>
                  <a:pt x="76" y="1200"/>
                </a:lnTo>
                <a:lnTo>
                  <a:pt x="76" y="1200"/>
                </a:lnTo>
                <a:lnTo>
                  <a:pt x="86" y="1217"/>
                </a:lnTo>
                <a:lnTo>
                  <a:pt x="96" y="1231"/>
                </a:lnTo>
                <a:lnTo>
                  <a:pt x="105" y="1242"/>
                </a:lnTo>
                <a:lnTo>
                  <a:pt x="165" y="1279"/>
                </a:lnTo>
                <a:lnTo>
                  <a:pt x="165" y="1279"/>
                </a:lnTo>
                <a:lnTo>
                  <a:pt x="164" y="1290"/>
                </a:lnTo>
                <a:lnTo>
                  <a:pt x="162" y="1318"/>
                </a:lnTo>
                <a:lnTo>
                  <a:pt x="162" y="1335"/>
                </a:lnTo>
                <a:lnTo>
                  <a:pt x="165" y="1354"/>
                </a:lnTo>
                <a:lnTo>
                  <a:pt x="168" y="1371"/>
                </a:lnTo>
                <a:lnTo>
                  <a:pt x="175" y="1386"/>
                </a:lnTo>
                <a:lnTo>
                  <a:pt x="175" y="1386"/>
                </a:lnTo>
                <a:lnTo>
                  <a:pt x="179" y="1394"/>
                </a:lnTo>
                <a:lnTo>
                  <a:pt x="184" y="1400"/>
                </a:lnTo>
                <a:lnTo>
                  <a:pt x="190" y="1405"/>
                </a:lnTo>
                <a:lnTo>
                  <a:pt x="196" y="1410"/>
                </a:lnTo>
                <a:lnTo>
                  <a:pt x="210" y="1416"/>
                </a:lnTo>
                <a:lnTo>
                  <a:pt x="224" y="1420"/>
                </a:lnTo>
                <a:lnTo>
                  <a:pt x="237" y="1422"/>
                </a:lnTo>
                <a:lnTo>
                  <a:pt x="248" y="1424"/>
                </a:lnTo>
                <a:lnTo>
                  <a:pt x="257" y="1424"/>
                </a:lnTo>
                <a:lnTo>
                  <a:pt x="288" y="1462"/>
                </a:lnTo>
                <a:lnTo>
                  <a:pt x="336" y="1473"/>
                </a:lnTo>
                <a:lnTo>
                  <a:pt x="337" y="1545"/>
                </a:lnTo>
                <a:lnTo>
                  <a:pt x="337" y="1545"/>
                </a:lnTo>
                <a:lnTo>
                  <a:pt x="331" y="1552"/>
                </a:lnTo>
                <a:lnTo>
                  <a:pt x="314" y="1571"/>
                </a:lnTo>
                <a:lnTo>
                  <a:pt x="292" y="1597"/>
                </a:lnTo>
                <a:lnTo>
                  <a:pt x="283" y="1611"/>
                </a:lnTo>
                <a:lnTo>
                  <a:pt x="275" y="1625"/>
                </a:lnTo>
                <a:lnTo>
                  <a:pt x="275" y="1625"/>
                </a:lnTo>
                <a:lnTo>
                  <a:pt x="268" y="1641"/>
                </a:lnTo>
                <a:lnTo>
                  <a:pt x="263" y="1656"/>
                </a:lnTo>
                <a:lnTo>
                  <a:pt x="254" y="1684"/>
                </a:lnTo>
                <a:lnTo>
                  <a:pt x="248" y="1706"/>
                </a:lnTo>
                <a:lnTo>
                  <a:pt x="246" y="1715"/>
                </a:lnTo>
                <a:lnTo>
                  <a:pt x="226" y="1715"/>
                </a:lnTo>
                <a:lnTo>
                  <a:pt x="226" y="1715"/>
                </a:lnTo>
                <a:lnTo>
                  <a:pt x="210" y="1731"/>
                </a:lnTo>
                <a:lnTo>
                  <a:pt x="201" y="1745"/>
                </a:lnTo>
                <a:lnTo>
                  <a:pt x="196" y="1751"/>
                </a:lnTo>
                <a:lnTo>
                  <a:pt x="193" y="1757"/>
                </a:lnTo>
                <a:lnTo>
                  <a:pt x="193" y="1757"/>
                </a:lnTo>
                <a:lnTo>
                  <a:pt x="193" y="1762"/>
                </a:lnTo>
                <a:lnTo>
                  <a:pt x="193" y="1768"/>
                </a:lnTo>
                <a:lnTo>
                  <a:pt x="195" y="1782"/>
                </a:lnTo>
                <a:lnTo>
                  <a:pt x="199" y="1796"/>
                </a:lnTo>
                <a:lnTo>
                  <a:pt x="212" y="1804"/>
                </a:lnTo>
                <a:lnTo>
                  <a:pt x="212" y="1804"/>
                </a:lnTo>
                <a:lnTo>
                  <a:pt x="206" y="1870"/>
                </a:lnTo>
                <a:lnTo>
                  <a:pt x="203" y="1923"/>
                </a:lnTo>
                <a:lnTo>
                  <a:pt x="201" y="1946"/>
                </a:lnTo>
                <a:lnTo>
                  <a:pt x="201" y="1963"/>
                </a:lnTo>
                <a:lnTo>
                  <a:pt x="201" y="1963"/>
                </a:lnTo>
                <a:lnTo>
                  <a:pt x="204" y="1990"/>
                </a:lnTo>
                <a:lnTo>
                  <a:pt x="209" y="2011"/>
                </a:lnTo>
                <a:lnTo>
                  <a:pt x="213" y="2025"/>
                </a:lnTo>
                <a:lnTo>
                  <a:pt x="215" y="2030"/>
                </a:lnTo>
                <a:lnTo>
                  <a:pt x="207" y="2148"/>
                </a:lnTo>
                <a:lnTo>
                  <a:pt x="201" y="2168"/>
                </a:lnTo>
                <a:lnTo>
                  <a:pt x="182" y="2168"/>
                </a:lnTo>
                <a:lnTo>
                  <a:pt x="182" y="2168"/>
                </a:lnTo>
                <a:lnTo>
                  <a:pt x="181" y="2165"/>
                </a:lnTo>
                <a:lnTo>
                  <a:pt x="173" y="2156"/>
                </a:lnTo>
                <a:lnTo>
                  <a:pt x="168" y="2151"/>
                </a:lnTo>
                <a:lnTo>
                  <a:pt x="164" y="2148"/>
                </a:lnTo>
                <a:lnTo>
                  <a:pt x="158" y="2145"/>
                </a:lnTo>
                <a:lnTo>
                  <a:pt x="151" y="2145"/>
                </a:lnTo>
                <a:lnTo>
                  <a:pt x="151" y="2145"/>
                </a:lnTo>
                <a:lnTo>
                  <a:pt x="145" y="2146"/>
                </a:lnTo>
                <a:lnTo>
                  <a:pt x="139" y="2149"/>
                </a:lnTo>
                <a:lnTo>
                  <a:pt x="130" y="2159"/>
                </a:lnTo>
                <a:lnTo>
                  <a:pt x="124" y="2168"/>
                </a:lnTo>
                <a:lnTo>
                  <a:pt x="120" y="2171"/>
                </a:lnTo>
                <a:lnTo>
                  <a:pt x="18" y="2190"/>
                </a:lnTo>
                <a:lnTo>
                  <a:pt x="18" y="2190"/>
                </a:lnTo>
                <a:lnTo>
                  <a:pt x="15" y="2190"/>
                </a:lnTo>
                <a:lnTo>
                  <a:pt x="9" y="2191"/>
                </a:lnTo>
                <a:lnTo>
                  <a:pt x="6" y="2193"/>
                </a:lnTo>
                <a:lnTo>
                  <a:pt x="3" y="2194"/>
                </a:lnTo>
                <a:lnTo>
                  <a:pt x="0" y="2197"/>
                </a:lnTo>
                <a:lnTo>
                  <a:pt x="0" y="2202"/>
                </a:lnTo>
                <a:lnTo>
                  <a:pt x="0" y="2202"/>
                </a:lnTo>
                <a:lnTo>
                  <a:pt x="1" y="2207"/>
                </a:lnTo>
                <a:lnTo>
                  <a:pt x="4" y="2210"/>
                </a:lnTo>
                <a:lnTo>
                  <a:pt x="10" y="2211"/>
                </a:lnTo>
                <a:lnTo>
                  <a:pt x="15" y="2213"/>
                </a:lnTo>
                <a:lnTo>
                  <a:pt x="26" y="2213"/>
                </a:lnTo>
                <a:lnTo>
                  <a:pt x="31" y="2213"/>
                </a:lnTo>
                <a:lnTo>
                  <a:pt x="215" y="2208"/>
                </a:lnTo>
                <a:lnTo>
                  <a:pt x="215" y="2208"/>
                </a:lnTo>
                <a:lnTo>
                  <a:pt x="217" y="2225"/>
                </a:lnTo>
                <a:lnTo>
                  <a:pt x="224" y="2275"/>
                </a:lnTo>
                <a:lnTo>
                  <a:pt x="238" y="2343"/>
                </a:lnTo>
                <a:lnTo>
                  <a:pt x="248" y="2382"/>
                </a:lnTo>
                <a:lnTo>
                  <a:pt x="258" y="2422"/>
                </a:lnTo>
                <a:lnTo>
                  <a:pt x="271" y="2463"/>
                </a:lnTo>
                <a:lnTo>
                  <a:pt x="286" y="2503"/>
                </a:lnTo>
                <a:lnTo>
                  <a:pt x="302" y="2540"/>
                </a:lnTo>
                <a:lnTo>
                  <a:pt x="311" y="2557"/>
                </a:lnTo>
                <a:lnTo>
                  <a:pt x="320" y="2573"/>
                </a:lnTo>
                <a:lnTo>
                  <a:pt x="331" y="2588"/>
                </a:lnTo>
                <a:lnTo>
                  <a:pt x="342" y="2602"/>
                </a:lnTo>
                <a:lnTo>
                  <a:pt x="353" y="2615"/>
                </a:lnTo>
                <a:lnTo>
                  <a:pt x="364" y="2626"/>
                </a:lnTo>
                <a:lnTo>
                  <a:pt x="376" y="2633"/>
                </a:lnTo>
                <a:lnTo>
                  <a:pt x="389" y="2641"/>
                </a:lnTo>
                <a:lnTo>
                  <a:pt x="402" y="2646"/>
                </a:lnTo>
                <a:lnTo>
                  <a:pt x="416" y="2649"/>
                </a:lnTo>
                <a:lnTo>
                  <a:pt x="416" y="2649"/>
                </a:lnTo>
                <a:lnTo>
                  <a:pt x="430" y="2649"/>
                </a:lnTo>
                <a:lnTo>
                  <a:pt x="444" y="2647"/>
                </a:lnTo>
                <a:lnTo>
                  <a:pt x="457" y="2644"/>
                </a:lnTo>
                <a:lnTo>
                  <a:pt x="469" y="2639"/>
                </a:lnTo>
                <a:lnTo>
                  <a:pt x="480" y="2632"/>
                </a:lnTo>
                <a:lnTo>
                  <a:pt x="491" y="2624"/>
                </a:lnTo>
                <a:lnTo>
                  <a:pt x="502" y="2615"/>
                </a:lnTo>
                <a:lnTo>
                  <a:pt x="511" y="2605"/>
                </a:lnTo>
                <a:lnTo>
                  <a:pt x="520" y="2593"/>
                </a:lnTo>
                <a:lnTo>
                  <a:pt x="528" y="2581"/>
                </a:lnTo>
                <a:lnTo>
                  <a:pt x="543" y="2554"/>
                </a:lnTo>
                <a:lnTo>
                  <a:pt x="557" y="2525"/>
                </a:lnTo>
                <a:lnTo>
                  <a:pt x="570" y="2494"/>
                </a:lnTo>
                <a:lnTo>
                  <a:pt x="579" y="2463"/>
                </a:lnTo>
                <a:lnTo>
                  <a:pt x="587" y="2433"/>
                </a:lnTo>
                <a:lnTo>
                  <a:pt x="599" y="2380"/>
                </a:lnTo>
                <a:lnTo>
                  <a:pt x="605" y="2343"/>
                </a:lnTo>
                <a:lnTo>
                  <a:pt x="609" y="2328"/>
                </a:lnTo>
                <a:lnTo>
                  <a:pt x="703" y="2255"/>
                </a:lnTo>
                <a:lnTo>
                  <a:pt x="703" y="2255"/>
                </a:lnTo>
                <a:lnTo>
                  <a:pt x="705" y="2256"/>
                </a:lnTo>
                <a:lnTo>
                  <a:pt x="711" y="2258"/>
                </a:lnTo>
                <a:lnTo>
                  <a:pt x="715" y="2260"/>
                </a:lnTo>
                <a:lnTo>
                  <a:pt x="722" y="2260"/>
                </a:lnTo>
                <a:lnTo>
                  <a:pt x="728" y="2258"/>
                </a:lnTo>
                <a:lnTo>
                  <a:pt x="734" y="2255"/>
                </a:lnTo>
                <a:lnTo>
                  <a:pt x="734" y="2255"/>
                </a:lnTo>
                <a:lnTo>
                  <a:pt x="740" y="2250"/>
                </a:lnTo>
                <a:lnTo>
                  <a:pt x="746" y="2242"/>
                </a:lnTo>
                <a:lnTo>
                  <a:pt x="751" y="2235"/>
                </a:lnTo>
                <a:lnTo>
                  <a:pt x="756" y="2227"/>
                </a:lnTo>
                <a:lnTo>
                  <a:pt x="760" y="2211"/>
                </a:lnTo>
                <a:lnTo>
                  <a:pt x="762" y="2205"/>
                </a:lnTo>
                <a:lnTo>
                  <a:pt x="787" y="2194"/>
                </a:lnTo>
                <a:lnTo>
                  <a:pt x="787" y="2194"/>
                </a:lnTo>
                <a:lnTo>
                  <a:pt x="788" y="2205"/>
                </a:lnTo>
                <a:lnTo>
                  <a:pt x="793" y="2236"/>
                </a:lnTo>
                <a:lnTo>
                  <a:pt x="802" y="2278"/>
                </a:lnTo>
                <a:lnTo>
                  <a:pt x="810" y="2301"/>
                </a:lnTo>
                <a:lnTo>
                  <a:pt x="818" y="2326"/>
                </a:lnTo>
                <a:lnTo>
                  <a:pt x="829" y="2351"/>
                </a:lnTo>
                <a:lnTo>
                  <a:pt x="841" y="2374"/>
                </a:lnTo>
                <a:lnTo>
                  <a:pt x="855" y="2396"/>
                </a:lnTo>
                <a:lnTo>
                  <a:pt x="870" y="2416"/>
                </a:lnTo>
                <a:lnTo>
                  <a:pt x="880" y="2425"/>
                </a:lnTo>
                <a:lnTo>
                  <a:pt x="889" y="2433"/>
                </a:lnTo>
                <a:lnTo>
                  <a:pt x="898" y="2439"/>
                </a:lnTo>
                <a:lnTo>
                  <a:pt x="909" y="2446"/>
                </a:lnTo>
                <a:lnTo>
                  <a:pt x="920" y="2450"/>
                </a:lnTo>
                <a:lnTo>
                  <a:pt x="931" y="2453"/>
                </a:lnTo>
                <a:lnTo>
                  <a:pt x="943" y="2456"/>
                </a:lnTo>
                <a:lnTo>
                  <a:pt x="957" y="2456"/>
                </a:lnTo>
                <a:lnTo>
                  <a:pt x="957" y="2456"/>
                </a:lnTo>
                <a:lnTo>
                  <a:pt x="970" y="2456"/>
                </a:lnTo>
                <a:lnTo>
                  <a:pt x="982" y="2452"/>
                </a:lnTo>
                <a:lnTo>
                  <a:pt x="993" y="2447"/>
                </a:lnTo>
                <a:lnTo>
                  <a:pt x="1004" y="2439"/>
                </a:lnTo>
                <a:lnTo>
                  <a:pt x="1015" y="2430"/>
                </a:lnTo>
                <a:lnTo>
                  <a:pt x="1024" y="2418"/>
                </a:lnTo>
                <a:lnTo>
                  <a:pt x="1033" y="2405"/>
                </a:lnTo>
                <a:lnTo>
                  <a:pt x="1042" y="2391"/>
                </a:lnTo>
                <a:lnTo>
                  <a:pt x="1050" y="2376"/>
                </a:lnTo>
                <a:lnTo>
                  <a:pt x="1056" y="2359"/>
                </a:lnTo>
                <a:lnTo>
                  <a:pt x="1070" y="2323"/>
                </a:lnTo>
                <a:lnTo>
                  <a:pt x="1081" y="2286"/>
                </a:lnTo>
                <a:lnTo>
                  <a:pt x="1090" y="2246"/>
                </a:lnTo>
                <a:lnTo>
                  <a:pt x="1098" y="2205"/>
                </a:lnTo>
                <a:lnTo>
                  <a:pt x="1104" y="2165"/>
                </a:lnTo>
                <a:lnTo>
                  <a:pt x="1109" y="2128"/>
                </a:lnTo>
                <a:lnTo>
                  <a:pt x="1112" y="2094"/>
                </a:lnTo>
                <a:lnTo>
                  <a:pt x="1117" y="2039"/>
                </a:lnTo>
                <a:lnTo>
                  <a:pt x="1117" y="2011"/>
                </a:lnTo>
                <a:lnTo>
                  <a:pt x="1117" y="2011"/>
                </a:lnTo>
                <a:lnTo>
                  <a:pt x="1111" y="1959"/>
                </a:lnTo>
                <a:lnTo>
                  <a:pt x="1106" y="1928"/>
                </a:lnTo>
                <a:lnTo>
                  <a:pt x="1106" y="1928"/>
                </a:lnTo>
                <a:lnTo>
                  <a:pt x="1115" y="1923"/>
                </a:lnTo>
                <a:lnTo>
                  <a:pt x="1123" y="1918"/>
                </a:lnTo>
                <a:lnTo>
                  <a:pt x="1134" y="1911"/>
                </a:lnTo>
                <a:lnTo>
                  <a:pt x="1143" y="1903"/>
                </a:lnTo>
                <a:lnTo>
                  <a:pt x="1151" y="1892"/>
                </a:lnTo>
                <a:lnTo>
                  <a:pt x="1154" y="1886"/>
                </a:lnTo>
                <a:lnTo>
                  <a:pt x="1157" y="1880"/>
                </a:lnTo>
                <a:lnTo>
                  <a:pt x="1159" y="1873"/>
                </a:lnTo>
                <a:lnTo>
                  <a:pt x="1159" y="1867"/>
                </a:lnTo>
                <a:lnTo>
                  <a:pt x="1159" y="1867"/>
                </a:lnTo>
                <a:lnTo>
                  <a:pt x="1157" y="1861"/>
                </a:lnTo>
                <a:lnTo>
                  <a:pt x="1156" y="1853"/>
                </a:lnTo>
                <a:lnTo>
                  <a:pt x="1151" y="1849"/>
                </a:lnTo>
                <a:lnTo>
                  <a:pt x="1148" y="1842"/>
                </a:lnTo>
                <a:lnTo>
                  <a:pt x="1137" y="1835"/>
                </a:lnTo>
                <a:lnTo>
                  <a:pt x="1125" y="1827"/>
                </a:lnTo>
                <a:lnTo>
                  <a:pt x="1114" y="1821"/>
                </a:lnTo>
                <a:lnTo>
                  <a:pt x="1103" y="1817"/>
                </a:lnTo>
                <a:lnTo>
                  <a:pt x="1094" y="1814"/>
                </a:lnTo>
                <a:lnTo>
                  <a:pt x="1083" y="1693"/>
                </a:lnTo>
                <a:lnTo>
                  <a:pt x="1083" y="1641"/>
                </a:lnTo>
                <a:lnTo>
                  <a:pt x="1083" y="1641"/>
                </a:lnTo>
                <a:lnTo>
                  <a:pt x="1086" y="1617"/>
                </a:lnTo>
                <a:lnTo>
                  <a:pt x="1087" y="1597"/>
                </a:lnTo>
                <a:lnTo>
                  <a:pt x="1087" y="1590"/>
                </a:lnTo>
                <a:lnTo>
                  <a:pt x="1086" y="1583"/>
                </a:lnTo>
                <a:lnTo>
                  <a:pt x="1086" y="1583"/>
                </a:lnTo>
                <a:lnTo>
                  <a:pt x="1078" y="1569"/>
                </a:lnTo>
                <a:lnTo>
                  <a:pt x="1075" y="1565"/>
                </a:lnTo>
                <a:lnTo>
                  <a:pt x="1069" y="1563"/>
                </a:lnTo>
                <a:lnTo>
                  <a:pt x="1069" y="1563"/>
                </a:lnTo>
                <a:lnTo>
                  <a:pt x="1066" y="1563"/>
                </a:lnTo>
                <a:lnTo>
                  <a:pt x="1061" y="1566"/>
                </a:lnTo>
                <a:lnTo>
                  <a:pt x="1050" y="1577"/>
                </a:lnTo>
                <a:lnTo>
                  <a:pt x="1038" y="1591"/>
                </a:lnTo>
                <a:lnTo>
                  <a:pt x="1030" y="1557"/>
                </a:lnTo>
                <a:lnTo>
                  <a:pt x="1052" y="1411"/>
                </a:lnTo>
                <a:lnTo>
                  <a:pt x="1052" y="1411"/>
                </a:lnTo>
                <a:lnTo>
                  <a:pt x="1058" y="1410"/>
                </a:lnTo>
                <a:lnTo>
                  <a:pt x="1067" y="1408"/>
                </a:lnTo>
                <a:lnTo>
                  <a:pt x="1076" y="1405"/>
                </a:lnTo>
                <a:lnTo>
                  <a:pt x="1086" y="1400"/>
                </a:lnTo>
                <a:lnTo>
                  <a:pt x="1095" y="1394"/>
                </a:lnTo>
                <a:lnTo>
                  <a:pt x="1103" y="1385"/>
                </a:lnTo>
                <a:lnTo>
                  <a:pt x="1106" y="1380"/>
                </a:lnTo>
                <a:lnTo>
                  <a:pt x="1109" y="1374"/>
                </a:lnTo>
                <a:lnTo>
                  <a:pt x="1109" y="1374"/>
                </a:lnTo>
                <a:lnTo>
                  <a:pt x="1114" y="1351"/>
                </a:lnTo>
                <a:lnTo>
                  <a:pt x="1120" y="1312"/>
                </a:lnTo>
                <a:lnTo>
                  <a:pt x="1134" y="1206"/>
                </a:lnTo>
                <a:lnTo>
                  <a:pt x="1151" y="1065"/>
                </a:lnTo>
                <a:lnTo>
                  <a:pt x="1075" y="1002"/>
                </a:lnTo>
                <a:lnTo>
                  <a:pt x="1086" y="975"/>
                </a:lnTo>
                <a:lnTo>
                  <a:pt x="1086" y="975"/>
                </a:lnTo>
                <a:lnTo>
                  <a:pt x="1087" y="971"/>
                </a:lnTo>
                <a:lnTo>
                  <a:pt x="1089" y="961"/>
                </a:lnTo>
                <a:lnTo>
                  <a:pt x="1090" y="955"/>
                </a:lnTo>
                <a:lnTo>
                  <a:pt x="1090" y="947"/>
                </a:lnTo>
                <a:lnTo>
                  <a:pt x="1089" y="941"/>
                </a:lnTo>
                <a:lnTo>
                  <a:pt x="1086" y="933"/>
                </a:lnTo>
                <a:lnTo>
                  <a:pt x="1086" y="933"/>
                </a:lnTo>
                <a:lnTo>
                  <a:pt x="1081" y="927"/>
                </a:lnTo>
                <a:lnTo>
                  <a:pt x="1075" y="923"/>
                </a:lnTo>
                <a:lnTo>
                  <a:pt x="1070" y="920"/>
                </a:lnTo>
                <a:lnTo>
                  <a:pt x="1066" y="918"/>
                </a:lnTo>
                <a:lnTo>
                  <a:pt x="1056" y="915"/>
                </a:lnTo>
                <a:lnTo>
                  <a:pt x="1053" y="915"/>
                </a:lnTo>
                <a:lnTo>
                  <a:pt x="1022" y="918"/>
                </a:lnTo>
                <a:lnTo>
                  <a:pt x="999" y="907"/>
                </a:lnTo>
                <a:lnTo>
                  <a:pt x="917" y="823"/>
                </a:lnTo>
                <a:lnTo>
                  <a:pt x="891" y="786"/>
                </a:lnTo>
                <a:lnTo>
                  <a:pt x="864" y="724"/>
                </a:lnTo>
                <a:lnTo>
                  <a:pt x="864" y="724"/>
                </a:lnTo>
                <a:lnTo>
                  <a:pt x="866" y="713"/>
                </a:lnTo>
                <a:lnTo>
                  <a:pt x="867" y="684"/>
                </a:lnTo>
                <a:lnTo>
                  <a:pt x="867" y="684"/>
                </a:lnTo>
                <a:lnTo>
                  <a:pt x="867" y="671"/>
                </a:lnTo>
                <a:lnTo>
                  <a:pt x="864" y="656"/>
                </a:lnTo>
                <a:lnTo>
                  <a:pt x="858" y="619"/>
                </a:lnTo>
                <a:lnTo>
                  <a:pt x="849" y="572"/>
                </a:lnTo>
                <a:lnTo>
                  <a:pt x="849" y="572"/>
                </a:lnTo>
                <a:lnTo>
                  <a:pt x="839" y="558"/>
                </a:lnTo>
                <a:lnTo>
                  <a:pt x="816" y="527"/>
                </a:lnTo>
                <a:lnTo>
                  <a:pt x="802" y="510"/>
                </a:lnTo>
                <a:lnTo>
                  <a:pt x="788" y="495"/>
                </a:lnTo>
                <a:lnTo>
                  <a:pt x="776" y="484"/>
                </a:lnTo>
                <a:lnTo>
                  <a:pt x="770" y="479"/>
                </a:lnTo>
                <a:lnTo>
                  <a:pt x="765" y="478"/>
                </a:lnTo>
                <a:lnTo>
                  <a:pt x="765" y="478"/>
                </a:lnTo>
                <a:lnTo>
                  <a:pt x="709" y="456"/>
                </a:lnTo>
                <a:lnTo>
                  <a:pt x="671" y="440"/>
                </a:lnTo>
                <a:lnTo>
                  <a:pt x="640" y="414"/>
                </a:lnTo>
                <a:lnTo>
                  <a:pt x="621" y="409"/>
                </a:lnTo>
                <a:lnTo>
                  <a:pt x="587" y="388"/>
                </a:lnTo>
                <a:lnTo>
                  <a:pt x="590" y="360"/>
                </a:lnTo>
                <a:lnTo>
                  <a:pt x="590" y="360"/>
                </a:lnTo>
                <a:lnTo>
                  <a:pt x="593" y="355"/>
                </a:lnTo>
                <a:lnTo>
                  <a:pt x="602" y="344"/>
                </a:lnTo>
                <a:lnTo>
                  <a:pt x="612" y="327"/>
                </a:lnTo>
                <a:lnTo>
                  <a:pt x="616" y="318"/>
                </a:lnTo>
                <a:lnTo>
                  <a:pt x="618" y="307"/>
                </a:lnTo>
                <a:lnTo>
                  <a:pt x="618" y="307"/>
                </a:lnTo>
                <a:lnTo>
                  <a:pt x="636" y="205"/>
                </a:lnTo>
                <a:lnTo>
                  <a:pt x="636" y="205"/>
                </a:lnTo>
                <a:lnTo>
                  <a:pt x="641" y="192"/>
                </a:lnTo>
                <a:lnTo>
                  <a:pt x="649" y="161"/>
                </a:lnTo>
                <a:lnTo>
                  <a:pt x="652" y="143"/>
                </a:lnTo>
                <a:lnTo>
                  <a:pt x="653" y="124"/>
                </a:lnTo>
                <a:lnTo>
                  <a:pt x="652" y="108"/>
                </a:lnTo>
                <a:lnTo>
                  <a:pt x="650" y="101"/>
                </a:lnTo>
                <a:lnTo>
                  <a:pt x="647" y="94"/>
                </a:lnTo>
                <a:lnTo>
                  <a:pt x="647" y="94"/>
                </a:lnTo>
                <a:lnTo>
                  <a:pt x="633" y="71"/>
                </a:lnTo>
                <a:lnTo>
                  <a:pt x="618" y="49"/>
                </a:lnTo>
                <a:lnTo>
                  <a:pt x="604" y="31"/>
                </a:lnTo>
                <a:lnTo>
                  <a:pt x="595" y="18"/>
                </a:lnTo>
                <a:lnTo>
                  <a:pt x="595" y="18"/>
                </a:lnTo>
                <a:lnTo>
                  <a:pt x="588" y="11"/>
                </a:lnTo>
                <a:lnTo>
                  <a:pt x="581" y="4"/>
                </a:lnTo>
                <a:lnTo>
                  <a:pt x="571" y="1"/>
                </a:lnTo>
                <a:lnTo>
                  <a:pt x="561" y="0"/>
                </a:lnTo>
                <a:lnTo>
                  <a:pt x="561" y="0"/>
                </a:lnTo>
                <a:lnTo>
                  <a:pt x="548" y="0"/>
                </a:lnTo>
                <a:lnTo>
                  <a:pt x="536" y="1"/>
                </a:lnTo>
                <a:lnTo>
                  <a:pt x="523" y="3"/>
                </a:lnTo>
                <a:lnTo>
                  <a:pt x="523" y="3"/>
                </a:lnTo>
                <a:lnTo>
                  <a:pt x="505" y="6"/>
                </a:lnTo>
                <a:lnTo>
                  <a:pt x="481" y="11"/>
                </a:lnTo>
                <a:lnTo>
                  <a:pt x="481" y="11"/>
                </a:lnTo>
                <a:close/>
                <a:moveTo>
                  <a:pt x="723" y="687"/>
                </a:moveTo>
                <a:lnTo>
                  <a:pt x="723" y="687"/>
                </a:lnTo>
                <a:lnTo>
                  <a:pt x="734" y="709"/>
                </a:lnTo>
                <a:lnTo>
                  <a:pt x="745" y="733"/>
                </a:lnTo>
                <a:lnTo>
                  <a:pt x="745" y="733"/>
                </a:lnTo>
                <a:lnTo>
                  <a:pt x="746" y="740"/>
                </a:lnTo>
                <a:lnTo>
                  <a:pt x="753" y="749"/>
                </a:lnTo>
                <a:lnTo>
                  <a:pt x="760" y="760"/>
                </a:lnTo>
                <a:lnTo>
                  <a:pt x="760" y="760"/>
                </a:lnTo>
                <a:lnTo>
                  <a:pt x="781" y="800"/>
                </a:lnTo>
                <a:lnTo>
                  <a:pt x="798" y="833"/>
                </a:lnTo>
                <a:lnTo>
                  <a:pt x="813" y="861"/>
                </a:lnTo>
                <a:lnTo>
                  <a:pt x="813" y="861"/>
                </a:lnTo>
                <a:lnTo>
                  <a:pt x="846" y="910"/>
                </a:lnTo>
                <a:lnTo>
                  <a:pt x="867" y="941"/>
                </a:lnTo>
                <a:lnTo>
                  <a:pt x="745" y="957"/>
                </a:lnTo>
                <a:lnTo>
                  <a:pt x="703" y="964"/>
                </a:lnTo>
                <a:lnTo>
                  <a:pt x="703" y="964"/>
                </a:lnTo>
                <a:lnTo>
                  <a:pt x="705" y="907"/>
                </a:lnTo>
                <a:lnTo>
                  <a:pt x="708" y="842"/>
                </a:lnTo>
                <a:lnTo>
                  <a:pt x="708" y="842"/>
                </a:lnTo>
                <a:lnTo>
                  <a:pt x="700" y="733"/>
                </a:lnTo>
                <a:lnTo>
                  <a:pt x="723" y="687"/>
                </a:lnTo>
                <a:close/>
                <a:moveTo>
                  <a:pt x="712" y="1431"/>
                </a:moveTo>
                <a:lnTo>
                  <a:pt x="712" y="1431"/>
                </a:lnTo>
                <a:lnTo>
                  <a:pt x="717" y="1450"/>
                </a:lnTo>
                <a:lnTo>
                  <a:pt x="719" y="1465"/>
                </a:lnTo>
                <a:lnTo>
                  <a:pt x="719" y="1472"/>
                </a:lnTo>
                <a:lnTo>
                  <a:pt x="719" y="1476"/>
                </a:lnTo>
                <a:lnTo>
                  <a:pt x="719" y="1476"/>
                </a:lnTo>
                <a:lnTo>
                  <a:pt x="717" y="1481"/>
                </a:lnTo>
                <a:lnTo>
                  <a:pt x="719" y="1487"/>
                </a:lnTo>
                <a:lnTo>
                  <a:pt x="722" y="1501"/>
                </a:lnTo>
                <a:lnTo>
                  <a:pt x="728" y="1518"/>
                </a:lnTo>
                <a:lnTo>
                  <a:pt x="728" y="1518"/>
                </a:lnTo>
                <a:lnTo>
                  <a:pt x="728" y="1526"/>
                </a:lnTo>
                <a:lnTo>
                  <a:pt x="726" y="1546"/>
                </a:lnTo>
                <a:lnTo>
                  <a:pt x="720" y="1579"/>
                </a:lnTo>
                <a:lnTo>
                  <a:pt x="711" y="1624"/>
                </a:lnTo>
                <a:lnTo>
                  <a:pt x="711" y="1624"/>
                </a:lnTo>
                <a:lnTo>
                  <a:pt x="702" y="1652"/>
                </a:lnTo>
                <a:lnTo>
                  <a:pt x="689" y="1684"/>
                </a:lnTo>
                <a:lnTo>
                  <a:pt x="674" y="1718"/>
                </a:lnTo>
                <a:lnTo>
                  <a:pt x="658" y="1751"/>
                </a:lnTo>
                <a:lnTo>
                  <a:pt x="630" y="1807"/>
                </a:lnTo>
                <a:lnTo>
                  <a:pt x="618" y="1830"/>
                </a:lnTo>
                <a:lnTo>
                  <a:pt x="605" y="1754"/>
                </a:lnTo>
                <a:lnTo>
                  <a:pt x="574" y="1597"/>
                </a:lnTo>
                <a:lnTo>
                  <a:pt x="545" y="1529"/>
                </a:lnTo>
                <a:lnTo>
                  <a:pt x="537" y="1458"/>
                </a:lnTo>
                <a:lnTo>
                  <a:pt x="537" y="1458"/>
                </a:lnTo>
                <a:lnTo>
                  <a:pt x="573" y="1455"/>
                </a:lnTo>
                <a:lnTo>
                  <a:pt x="604" y="1453"/>
                </a:lnTo>
                <a:lnTo>
                  <a:pt x="635" y="1453"/>
                </a:lnTo>
                <a:lnTo>
                  <a:pt x="635" y="1453"/>
                </a:lnTo>
                <a:lnTo>
                  <a:pt x="647" y="1451"/>
                </a:lnTo>
                <a:lnTo>
                  <a:pt x="661" y="1450"/>
                </a:lnTo>
                <a:lnTo>
                  <a:pt x="675" y="1447"/>
                </a:lnTo>
                <a:lnTo>
                  <a:pt x="688" y="1442"/>
                </a:lnTo>
                <a:lnTo>
                  <a:pt x="706" y="1434"/>
                </a:lnTo>
                <a:lnTo>
                  <a:pt x="712" y="1431"/>
                </a:lnTo>
                <a:lnTo>
                  <a:pt x="712" y="1431"/>
                </a:lnTo>
                <a:close/>
                <a:moveTo>
                  <a:pt x="466" y="1487"/>
                </a:moveTo>
                <a:lnTo>
                  <a:pt x="472" y="1563"/>
                </a:lnTo>
                <a:lnTo>
                  <a:pt x="450" y="1552"/>
                </a:lnTo>
                <a:lnTo>
                  <a:pt x="446" y="1479"/>
                </a:lnTo>
                <a:lnTo>
                  <a:pt x="466" y="1487"/>
                </a:lnTo>
                <a:close/>
                <a:moveTo>
                  <a:pt x="362" y="1487"/>
                </a:moveTo>
                <a:lnTo>
                  <a:pt x="404" y="1492"/>
                </a:lnTo>
                <a:lnTo>
                  <a:pt x="409" y="1541"/>
                </a:lnTo>
                <a:lnTo>
                  <a:pt x="409" y="1541"/>
                </a:lnTo>
                <a:lnTo>
                  <a:pt x="362" y="1540"/>
                </a:lnTo>
                <a:lnTo>
                  <a:pt x="362" y="1540"/>
                </a:lnTo>
                <a:lnTo>
                  <a:pt x="361" y="1537"/>
                </a:lnTo>
                <a:lnTo>
                  <a:pt x="359" y="1531"/>
                </a:lnTo>
                <a:lnTo>
                  <a:pt x="359" y="1514"/>
                </a:lnTo>
                <a:lnTo>
                  <a:pt x="362" y="1487"/>
                </a:lnTo>
                <a:lnTo>
                  <a:pt x="362" y="1487"/>
                </a:lnTo>
                <a:close/>
                <a:moveTo>
                  <a:pt x="1064" y="1929"/>
                </a:moveTo>
                <a:lnTo>
                  <a:pt x="1064" y="1929"/>
                </a:lnTo>
                <a:lnTo>
                  <a:pt x="1064" y="1949"/>
                </a:lnTo>
                <a:lnTo>
                  <a:pt x="1064" y="2002"/>
                </a:lnTo>
                <a:lnTo>
                  <a:pt x="1061" y="2073"/>
                </a:lnTo>
                <a:lnTo>
                  <a:pt x="1058" y="2114"/>
                </a:lnTo>
                <a:lnTo>
                  <a:pt x="1053" y="2152"/>
                </a:lnTo>
                <a:lnTo>
                  <a:pt x="1053" y="2152"/>
                </a:lnTo>
                <a:lnTo>
                  <a:pt x="1049" y="2194"/>
                </a:lnTo>
                <a:lnTo>
                  <a:pt x="1041" y="2236"/>
                </a:lnTo>
                <a:lnTo>
                  <a:pt x="1032" y="2280"/>
                </a:lnTo>
                <a:lnTo>
                  <a:pt x="1027" y="2300"/>
                </a:lnTo>
                <a:lnTo>
                  <a:pt x="1021" y="2318"/>
                </a:lnTo>
                <a:lnTo>
                  <a:pt x="1013" y="2337"/>
                </a:lnTo>
                <a:lnTo>
                  <a:pt x="1005" y="2353"/>
                </a:lnTo>
                <a:lnTo>
                  <a:pt x="997" y="2367"/>
                </a:lnTo>
                <a:lnTo>
                  <a:pt x="987" y="2379"/>
                </a:lnTo>
                <a:lnTo>
                  <a:pt x="977" y="2388"/>
                </a:lnTo>
                <a:lnTo>
                  <a:pt x="965" y="2394"/>
                </a:lnTo>
                <a:lnTo>
                  <a:pt x="953" y="2398"/>
                </a:lnTo>
                <a:lnTo>
                  <a:pt x="939" y="2396"/>
                </a:lnTo>
                <a:lnTo>
                  <a:pt x="939" y="2396"/>
                </a:lnTo>
                <a:lnTo>
                  <a:pt x="931" y="2394"/>
                </a:lnTo>
                <a:lnTo>
                  <a:pt x="925" y="2390"/>
                </a:lnTo>
                <a:lnTo>
                  <a:pt x="917" y="2385"/>
                </a:lnTo>
                <a:lnTo>
                  <a:pt x="911" y="2377"/>
                </a:lnTo>
                <a:lnTo>
                  <a:pt x="898" y="2360"/>
                </a:lnTo>
                <a:lnTo>
                  <a:pt x="886" y="2337"/>
                </a:lnTo>
                <a:lnTo>
                  <a:pt x="877" y="2311"/>
                </a:lnTo>
                <a:lnTo>
                  <a:pt x="866" y="2281"/>
                </a:lnTo>
                <a:lnTo>
                  <a:pt x="856" y="2250"/>
                </a:lnTo>
                <a:lnTo>
                  <a:pt x="849" y="2219"/>
                </a:lnTo>
                <a:lnTo>
                  <a:pt x="835" y="2157"/>
                </a:lnTo>
                <a:lnTo>
                  <a:pt x="825" y="2103"/>
                </a:lnTo>
                <a:lnTo>
                  <a:pt x="818" y="2050"/>
                </a:lnTo>
                <a:lnTo>
                  <a:pt x="818" y="2050"/>
                </a:lnTo>
                <a:lnTo>
                  <a:pt x="824" y="2041"/>
                </a:lnTo>
                <a:lnTo>
                  <a:pt x="829" y="2035"/>
                </a:lnTo>
                <a:lnTo>
                  <a:pt x="833" y="2030"/>
                </a:lnTo>
                <a:lnTo>
                  <a:pt x="833" y="2030"/>
                </a:lnTo>
                <a:lnTo>
                  <a:pt x="839" y="2025"/>
                </a:lnTo>
                <a:lnTo>
                  <a:pt x="846" y="2016"/>
                </a:lnTo>
                <a:lnTo>
                  <a:pt x="855" y="2005"/>
                </a:lnTo>
                <a:lnTo>
                  <a:pt x="897" y="2008"/>
                </a:lnTo>
                <a:lnTo>
                  <a:pt x="939" y="1997"/>
                </a:lnTo>
                <a:lnTo>
                  <a:pt x="939" y="1997"/>
                </a:lnTo>
                <a:lnTo>
                  <a:pt x="962" y="2008"/>
                </a:lnTo>
                <a:lnTo>
                  <a:pt x="962" y="2008"/>
                </a:lnTo>
                <a:lnTo>
                  <a:pt x="966" y="2008"/>
                </a:lnTo>
                <a:lnTo>
                  <a:pt x="973" y="2005"/>
                </a:lnTo>
                <a:lnTo>
                  <a:pt x="991" y="1994"/>
                </a:lnTo>
                <a:lnTo>
                  <a:pt x="1018" y="1977"/>
                </a:lnTo>
                <a:lnTo>
                  <a:pt x="1038" y="1932"/>
                </a:lnTo>
                <a:lnTo>
                  <a:pt x="1064" y="1929"/>
                </a:lnTo>
                <a:close/>
                <a:moveTo>
                  <a:pt x="303" y="2335"/>
                </a:moveTo>
                <a:lnTo>
                  <a:pt x="359" y="2342"/>
                </a:lnTo>
                <a:lnTo>
                  <a:pt x="406" y="2331"/>
                </a:lnTo>
                <a:lnTo>
                  <a:pt x="406" y="2331"/>
                </a:lnTo>
                <a:lnTo>
                  <a:pt x="407" y="2335"/>
                </a:lnTo>
                <a:lnTo>
                  <a:pt x="412" y="2345"/>
                </a:lnTo>
                <a:lnTo>
                  <a:pt x="416" y="2351"/>
                </a:lnTo>
                <a:lnTo>
                  <a:pt x="423" y="2356"/>
                </a:lnTo>
                <a:lnTo>
                  <a:pt x="430" y="2359"/>
                </a:lnTo>
                <a:lnTo>
                  <a:pt x="440" y="2360"/>
                </a:lnTo>
                <a:lnTo>
                  <a:pt x="440" y="2360"/>
                </a:lnTo>
                <a:lnTo>
                  <a:pt x="444" y="2359"/>
                </a:lnTo>
                <a:lnTo>
                  <a:pt x="449" y="2357"/>
                </a:lnTo>
                <a:lnTo>
                  <a:pt x="452" y="2354"/>
                </a:lnTo>
                <a:lnTo>
                  <a:pt x="454" y="2351"/>
                </a:lnTo>
                <a:lnTo>
                  <a:pt x="457" y="2342"/>
                </a:lnTo>
                <a:lnTo>
                  <a:pt x="458" y="2331"/>
                </a:lnTo>
                <a:lnTo>
                  <a:pt x="457" y="2320"/>
                </a:lnTo>
                <a:lnTo>
                  <a:pt x="455" y="2311"/>
                </a:lnTo>
                <a:lnTo>
                  <a:pt x="454" y="2303"/>
                </a:lnTo>
                <a:lnTo>
                  <a:pt x="464" y="2281"/>
                </a:lnTo>
                <a:lnTo>
                  <a:pt x="472" y="2235"/>
                </a:lnTo>
                <a:lnTo>
                  <a:pt x="472" y="2235"/>
                </a:lnTo>
                <a:lnTo>
                  <a:pt x="485" y="2236"/>
                </a:lnTo>
                <a:lnTo>
                  <a:pt x="495" y="2239"/>
                </a:lnTo>
                <a:lnTo>
                  <a:pt x="500" y="2242"/>
                </a:lnTo>
                <a:lnTo>
                  <a:pt x="503" y="2244"/>
                </a:lnTo>
                <a:lnTo>
                  <a:pt x="503" y="2244"/>
                </a:lnTo>
                <a:lnTo>
                  <a:pt x="505" y="2249"/>
                </a:lnTo>
                <a:lnTo>
                  <a:pt x="506" y="2252"/>
                </a:lnTo>
                <a:lnTo>
                  <a:pt x="505" y="2261"/>
                </a:lnTo>
                <a:lnTo>
                  <a:pt x="503" y="2270"/>
                </a:lnTo>
                <a:lnTo>
                  <a:pt x="495" y="2294"/>
                </a:lnTo>
                <a:lnTo>
                  <a:pt x="495" y="2294"/>
                </a:lnTo>
                <a:lnTo>
                  <a:pt x="495" y="2303"/>
                </a:lnTo>
                <a:lnTo>
                  <a:pt x="497" y="2320"/>
                </a:lnTo>
                <a:lnTo>
                  <a:pt x="499" y="2328"/>
                </a:lnTo>
                <a:lnTo>
                  <a:pt x="503" y="2335"/>
                </a:lnTo>
                <a:lnTo>
                  <a:pt x="508" y="2342"/>
                </a:lnTo>
                <a:lnTo>
                  <a:pt x="514" y="2345"/>
                </a:lnTo>
                <a:lnTo>
                  <a:pt x="514" y="2345"/>
                </a:lnTo>
                <a:lnTo>
                  <a:pt x="525" y="2345"/>
                </a:lnTo>
                <a:lnTo>
                  <a:pt x="531" y="2345"/>
                </a:lnTo>
                <a:lnTo>
                  <a:pt x="534" y="2343"/>
                </a:lnTo>
                <a:lnTo>
                  <a:pt x="534" y="2342"/>
                </a:lnTo>
                <a:lnTo>
                  <a:pt x="564" y="2342"/>
                </a:lnTo>
                <a:lnTo>
                  <a:pt x="564" y="2342"/>
                </a:lnTo>
                <a:lnTo>
                  <a:pt x="562" y="2353"/>
                </a:lnTo>
                <a:lnTo>
                  <a:pt x="559" y="2380"/>
                </a:lnTo>
                <a:lnTo>
                  <a:pt x="553" y="2419"/>
                </a:lnTo>
                <a:lnTo>
                  <a:pt x="548" y="2443"/>
                </a:lnTo>
                <a:lnTo>
                  <a:pt x="542" y="2464"/>
                </a:lnTo>
                <a:lnTo>
                  <a:pt x="534" y="2487"/>
                </a:lnTo>
                <a:lnTo>
                  <a:pt x="525" y="2509"/>
                </a:lnTo>
                <a:lnTo>
                  <a:pt x="516" y="2529"/>
                </a:lnTo>
                <a:lnTo>
                  <a:pt x="505" y="2548"/>
                </a:lnTo>
                <a:lnTo>
                  <a:pt x="491" y="2563"/>
                </a:lnTo>
                <a:lnTo>
                  <a:pt x="483" y="2570"/>
                </a:lnTo>
                <a:lnTo>
                  <a:pt x="475" y="2574"/>
                </a:lnTo>
                <a:lnTo>
                  <a:pt x="468" y="2579"/>
                </a:lnTo>
                <a:lnTo>
                  <a:pt x="458" y="2581"/>
                </a:lnTo>
                <a:lnTo>
                  <a:pt x="450" y="2582"/>
                </a:lnTo>
                <a:lnTo>
                  <a:pt x="440" y="2582"/>
                </a:lnTo>
                <a:lnTo>
                  <a:pt x="440" y="2582"/>
                </a:lnTo>
                <a:lnTo>
                  <a:pt x="430" y="2582"/>
                </a:lnTo>
                <a:lnTo>
                  <a:pt x="421" y="2579"/>
                </a:lnTo>
                <a:lnTo>
                  <a:pt x="412" y="2574"/>
                </a:lnTo>
                <a:lnTo>
                  <a:pt x="404" y="2570"/>
                </a:lnTo>
                <a:lnTo>
                  <a:pt x="396" y="2565"/>
                </a:lnTo>
                <a:lnTo>
                  <a:pt x="389" y="2557"/>
                </a:lnTo>
                <a:lnTo>
                  <a:pt x="375" y="2542"/>
                </a:lnTo>
                <a:lnTo>
                  <a:pt x="362" y="2523"/>
                </a:lnTo>
                <a:lnTo>
                  <a:pt x="350" y="2501"/>
                </a:lnTo>
                <a:lnTo>
                  <a:pt x="340" y="2480"/>
                </a:lnTo>
                <a:lnTo>
                  <a:pt x="333" y="2456"/>
                </a:lnTo>
                <a:lnTo>
                  <a:pt x="325" y="2435"/>
                </a:lnTo>
                <a:lnTo>
                  <a:pt x="319" y="2413"/>
                </a:lnTo>
                <a:lnTo>
                  <a:pt x="309" y="2374"/>
                </a:lnTo>
                <a:lnTo>
                  <a:pt x="305" y="2346"/>
                </a:lnTo>
                <a:lnTo>
                  <a:pt x="303" y="2335"/>
                </a:lnTo>
                <a:lnTo>
                  <a:pt x="303" y="23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1"/>
          <p:cNvSpPr>
            <a:spLocks noEditPoints="1"/>
          </p:cNvSpPr>
          <p:nvPr/>
        </p:nvSpPr>
        <p:spPr bwMode="auto">
          <a:xfrm>
            <a:off x="917575" y="657565"/>
            <a:ext cx="579023" cy="1758415"/>
          </a:xfrm>
          <a:custGeom>
            <a:avLst/>
            <a:gdLst>
              <a:gd name="T0" fmla="*/ 159 w 867"/>
              <a:gd name="T1" fmla="*/ 453 h 2636"/>
              <a:gd name="T2" fmla="*/ 48 w 867"/>
              <a:gd name="T3" fmla="*/ 634 h 2636"/>
              <a:gd name="T4" fmla="*/ 9 w 867"/>
              <a:gd name="T5" fmla="*/ 729 h 2636"/>
              <a:gd name="T6" fmla="*/ 10 w 867"/>
              <a:gd name="T7" fmla="*/ 933 h 2636"/>
              <a:gd name="T8" fmla="*/ 26 w 867"/>
              <a:gd name="T9" fmla="*/ 1107 h 2636"/>
              <a:gd name="T10" fmla="*/ 66 w 867"/>
              <a:gd name="T11" fmla="*/ 1129 h 2636"/>
              <a:gd name="T12" fmla="*/ 181 w 867"/>
              <a:gd name="T13" fmla="*/ 1044 h 2636"/>
              <a:gd name="T14" fmla="*/ 161 w 867"/>
              <a:gd name="T15" fmla="*/ 1101 h 2636"/>
              <a:gd name="T16" fmla="*/ 173 w 867"/>
              <a:gd name="T17" fmla="*/ 1714 h 2636"/>
              <a:gd name="T18" fmla="*/ 181 w 867"/>
              <a:gd name="T19" fmla="*/ 2047 h 2636"/>
              <a:gd name="T20" fmla="*/ 204 w 867"/>
              <a:gd name="T21" fmla="*/ 2263 h 2636"/>
              <a:gd name="T22" fmla="*/ 187 w 867"/>
              <a:gd name="T23" fmla="*/ 2346 h 2636"/>
              <a:gd name="T24" fmla="*/ 155 w 867"/>
              <a:gd name="T25" fmla="*/ 2416 h 2636"/>
              <a:gd name="T26" fmla="*/ 198 w 867"/>
              <a:gd name="T27" fmla="*/ 2449 h 2636"/>
              <a:gd name="T28" fmla="*/ 382 w 867"/>
              <a:gd name="T29" fmla="*/ 2489 h 2636"/>
              <a:gd name="T30" fmla="*/ 440 w 867"/>
              <a:gd name="T31" fmla="*/ 2506 h 2636"/>
              <a:gd name="T32" fmla="*/ 478 w 867"/>
              <a:gd name="T33" fmla="*/ 2312 h 2636"/>
              <a:gd name="T34" fmla="*/ 540 w 867"/>
              <a:gd name="T35" fmla="*/ 2604 h 2636"/>
              <a:gd name="T36" fmla="*/ 596 w 867"/>
              <a:gd name="T37" fmla="*/ 2622 h 2636"/>
              <a:gd name="T38" fmla="*/ 643 w 867"/>
              <a:gd name="T39" fmla="*/ 2286 h 2636"/>
              <a:gd name="T40" fmla="*/ 712 w 867"/>
              <a:gd name="T41" fmla="*/ 2191 h 2636"/>
              <a:gd name="T42" fmla="*/ 712 w 867"/>
              <a:gd name="T43" fmla="*/ 2249 h 2636"/>
              <a:gd name="T44" fmla="*/ 818 w 867"/>
              <a:gd name="T45" fmla="*/ 2170 h 2636"/>
              <a:gd name="T46" fmla="*/ 824 w 867"/>
              <a:gd name="T47" fmla="*/ 2139 h 2636"/>
              <a:gd name="T48" fmla="*/ 743 w 867"/>
              <a:gd name="T49" fmla="*/ 2092 h 2636"/>
              <a:gd name="T50" fmla="*/ 683 w 867"/>
              <a:gd name="T51" fmla="*/ 2053 h 2636"/>
              <a:gd name="T52" fmla="*/ 669 w 867"/>
              <a:gd name="T53" fmla="*/ 1990 h 2636"/>
              <a:gd name="T54" fmla="*/ 841 w 867"/>
              <a:gd name="T55" fmla="*/ 1822 h 2636"/>
              <a:gd name="T56" fmla="*/ 799 w 867"/>
              <a:gd name="T57" fmla="*/ 1715 h 2636"/>
              <a:gd name="T58" fmla="*/ 774 w 867"/>
              <a:gd name="T59" fmla="*/ 1151 h 2636"/>
              <a:gd name="T60" fmla="*/ 729 w 867"/>
              <a:gd name="T61" fmla="*/ 999 h 2636"/>
              <a:gd name="T62" fmla="*/ 832 w 867"/>
              <a:gd name="T63" fmla="*/ 1022 h 2636"/>
              <a:gd name="T64" fmla="*/ 866 w 867"/>
              <a:gd name="T65" fmla="*/ 999 h 2636"/>
              <a:gd name="T66" fmla="*/ 832 w 867"/>
              <a:gd name="T67" fmla="*/ 957 h 2636"/>
              <a:gd name="T68" fmla="*/ 835 w 867"/>
              <a:gd name="T69" fmla="*/ 811 h 2636"/>
              <a:gd name="T70" fmla="*/ 832 w 867"/>
              <a:gd name="T71" fmla="*/ 704 h 2636"/>
              <a:gd name="T72" fmla="*/ 798 w 867"/>
              <a:gd name="T73" fmla="*/ 577 h 2636"/>
              <a:gd name="T74" fmla="*/ 689 w 867"/>
              <a:gd name="T75" fmla="*/ 464 h 2636"/>
              <a:gd name="T76" fmla="*/ 584 w 867"/>
              <a:gd name="T77" fmla="*/ 429 h 2636"/>
              <a:gd name="T78" fmla="*/ 595 w 867"/>
              <a:gd name="T79" fmla="*/ 205 h 2636"/>
              <a:gd name="T80" fmla="*/ 573 w 867"/>
              <a:gd name="T81" fmla="*/ 65 h 2636"/>
              <a:gd name="T82" fmla="*/ 486 w 867"/>
              <a:gd name="T83" fmla="*/ 0 h 2636"/>
              <a:gd name="T84" fmla="*/ 396 w 867"/>
              <a:gd name="T85" fmla="*/ 6 h 2636"/>
              <a:gd name="T86" fmla="*/ 299 w 867"/>
              <a:gd name="T87" fmla="*/ 94 h 2636"/>
              <a:gd name="T88" fmla="*/ 306 w 867"/>
              <a:gd name="T89" fmla="*/ 242 h 2636"/>
              <a:gd name="T90" fmla="*/ 743 w 867"/>
              <a:gd name="T91" fmla="*/ 837 h 2636"/>
              <a:gd name="T92" fmla="*/ 723 w 867"/>
              <a:gd name="T93" fmla="*/ 760 h 2636"/>
              <a:gd name="T94" fmla="*/ 195 w 867"/>
              <a:gd name="T95" fmla="*/ 918 h 2636"/>
              <a:gd name="T96" fmla="*/ 122 w 867"/>
              <a:gd name="T97" fmla="*/ 943 h 2636"/>
              <a:gd name="T98" fmla="*/ 127 w 867"/>
              <a:gd name="T99" fmla="*/ 854 h 2636"/>
              <a:gd name="T100" fmla="*/ 147 w 867"/>
              <a:gd name="T101" fmla="*/ 794 h 2636"/>
              <a:gd name="T102" fmla="*/ 545 w 867"/>
              <a:gd name="T103" fmla="*/ 2235 h 2636"/>
              <a:gd name="T104" fmla="*/ 587 w 867"/>
              <a:gd name="T105" fmla="*/ 2343 h 2636"/>
              <a:gd name="T106" fmla="*/ 554 w 867"/>
              <a:gd name="T107" fmla="*/ 2573 h 2636"/>
              <a:gd name="T108" fmla="*/ 503 w 867"/>
              <a:gd name="T109" fmla="*/ 2283 h 2636"/>
              <a:gd name="T110" fmla="*/ 435 w 867"/>
              <a:gd name="T111" fmla="*/ 2312 h 2636"/>
              <a:gd name="T112" fmla="*/ 399 w 867"/>
              <a:gd name="T113" fmla="*/ 2470 h 2636"/>
              <a:gd name="T114" fmla="*/ 393 w 867"/>
              <a:gd name="T115" fmla="*/ 2306 h 2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7" h="2636">
                <a:moveTo>
                  <a:pt x="361" y="367"/>
                </a:moveTo>
                <a:lnTo>
                  <a:pt x="357" y="398"/>
                </a:lnTo>
                <a:lnTo>
                  <a:pt x="278" y="426"/>
                </a:lnTo>
                <a:lnTo>
                  <a:pt x="278" y="426"/>
                </a:lnTo>
                <a:lnTo>
                  <a:pt x="263" y="426"/>
                </a:lnTo>
                <a:lnTo>
                  <a:pt x="227" y="433"/>
                </a:lnTo>
                <a:lnTo>
                  <a:pt x="207" y="436"/>
                </a:lnTo>
                <a:lnTo>
                  <a:pt x="186" y="442"/>
                </a:lnTo>
                <a:lnTo>
                  <a:pt x="168" y="448"/>
                </a:lnTo>
                <a:lnTo>
                  <a:pt x="159" y="453"/>
                </a:lnTo>
                <a:lnTo>
                  <a:pt x="153" y="456"/>
                </a:lnTo>
                <a:lnTo>
                  <a:pt x="153" y="456"/>
                </a:lnTo>
                <a:lnTo>
                  <a:pt x="124" y="481"/>
                </a:lnTo>
                <a:lnTo>
                  <a:pt x="117" y="485"/>
                </a:lnTo>
                <a:lnTo>
                  <a:pt x="116" y="490"/>
                </a:lnTo>
                <a:lnTo>
                  <a:pt x="116" y="490"/>
                </a:lnTo>
                <a:lnTo>
                  <a:pt x="106" y="512"/>
                </a:lnTo>
                <a:lnTo>
                  <a:pt x="86" y="554"/>
                </a:lnTo>
                <a:lnTo>
                  <a:pt x="65" y="602"/>
                </a:lnTo>
                <a:lnTo>
                  <a:pt x="48" y="634"/>
                </a:lnTo>
                <a:lnTo>
                  <a:pt x="48" y="634"/>
                </a:lnTo>
                <a:lnTo>
                  <a:pt x="34" y="657"/>
                </a:lnTo>
                <a:lnTo>
                  <a:pt x="17" y="684"/>
                </a:lnTo>
                <a:lnTo>
                  <a:pt x="9" y="698"/>
                </a:lnTo>
                <a:lnTo>
                  <a:pt x="3" y="709"/>
                </a:lnTo>
                <a:lnTo>
                  <a:pt x="0" y="716"/>
                </a:lnTo>
                <a:lnTo>
                  <a:pt x="0" y="719"/>
                </a:lnTo>
                <a:lnTo>
                  <a:pt x="1" y="723"/>
                </a:lnTo>
                <a:lnTo>
                  <a:pt x="1" y="723"/>
                </a:lnTo>
                <a:lnTo>
                  <a:pt x="9" y="729"/>
                </a:lnTo>
                <a:lnTo>
                  <a:pt x="17" y="733"/>
                </a:lnTo>
                <a:lnTo>
                  <a:pt x="27" y="740"/>
                </a:lnTo>
                <a:lnTo>
                  <a:pt x="27" y="740"/>
                </a:lnTo>
                <a:lnTo>
                  <a:pt x="24" y="764"/>
                </a:lnTo>
                <a:lnTo>
                  <a:pt x="17" y="822"/>
                </a:lnTo>
                <a:lnTo>
                  <a:pt x="12" y="856"/>
                </a:lnTo>
                <a:lnTo>
                  <a:pt x="9" y="887"/>
                </a:lnTo>
                <a:lnTo>
                  <a:pt x="9" y="913"/>
                </a:lnTo>
                <a:lnTo>
                  <a:pt x="9" y="924"/>
                </a:lnTo>
                <a:lnTo>
                  <a:pt x="10" y="933"/>
                </a:lnTo>
                <a:lnTo>
                  <a:pt x="41" y="1059"/>
                </a:lnTo>
                <a:lnTo>
                  <a:pt x="41" y="1059"/>
                </a:lnTo>
                <a:lnTo>
                  <a:pt x="37" y="1064"/>
                </a:lnTo>
                <a:lnTo>
                  <a:pt x="29" y="1075"/>
                </a:lnTo>
                <a:lnTo>
                  <a:pt x="21" y="1089"/>
                </a:lnTo>
                <a:lnTo>
                  <a:pt x="20" y="1095"/>
                </a:lnTo>
                <a:lnTo>
                  <a:pt x="21" y="1099"/>
                </a:lnTo>
                <a:lnTo>
                  <a:pt x="21" y="1099"/>
                </a:lnTo>
                <a:lnTo>
                  <a:pt x="23" y="1104"/>
                </a:lnTo>
                <a:lnTo>
                  <a:pt x="26" y="1107"/>
                </a:lnTo>
                <a:lnTo>
                  <a:pt x="34" y="1109"/>
                </a:lnTo>
                <a:lnTo>
                  <a:pt x="38" y="1110"/>
                </a:lnTo>
                <a:lnTo>
                  <a:pt x="41" y="1110"/>
                </a:lnTo>
                <a:lnTo>
                  <a:pt x="41" y="1110"/>
                </a:lnTo>
                <a:lnTo>
                  <a:pt x="49" y="1120"/>
                </a:lnTo>
                <a:lnTo>
                  <a:pt x="55" y="1126"/>
                </a:lnTo>
                <a:lnTo>
                  <a:pt x="62" y="1130"/>
                </a:lnTo>
                <a:lnTo>
                  <a:pt x="62" y="1130"/>
                </a:lnTo>
                <a:lnTo>
                  <a:pt x="63" y="1130"/>
                </a:lnTo>
                <a:lnTo>
                  <a:pt x="66" y="1129"/>
                </a:lnTo>
                <a:lnTo>
                  <a:pt x="74" y="1124"/>
                </a:lnTo>
                <a:lnTo>
                  <a:pt x="94" y="1107"/>
                </a:lnTo>
                <a:lnTo>
                  <a:pt x="122" y="1079"/>
                </a:lnTo>
                <a:lnTo>
                  <a:pt x="139" y="1070"/>
                </a:lnTo>
                <a:lnTo>
                  <a:pt x="139" y="1070"/>
                </a:lnTo>
                <a:lnTo>
                  <a:pt x="158" y="1061"/>
                </a:lnTo>
                <a:lnTo>
                  <a:pt x="170" y="1054"/>
                </a:lnTo>
                <a:lnTo>
                  <a:pt x="178" y="1048"/>
                </a:lnTo>
                <a:lnTo>
                  <a:pt x="178" y="1048"/>
                </a:lnTo>
                <a:lnTo>
                  <a:pt x="181" y="1044"/>
                </a:lnTo>
                <a:lnTo>
                  <a:pt x="182" y="1042"/>
                </a:lnTo>
                <a:lnTo>
                  <a:pt x="184" y="1042"/>
                </a:lnTo>
                <a:lnTo>
                  <a:pt x="184" y="1042"/>
                </a:lnTo>
                <a:lnTo>
                  <a:pt x="189" y="1047"/>
                </a:lnTo>
                <a:lnTo>
                  <a:pt x="195" y="1054"/>
                </a:lnTo>
                <a:lnTo>
                  <a:pt x="204" y="1065"/>
                </a:lnTo>
                <a:lnTo>
                  <a:pt x="204" y="1079"/>
                </a:lnTo>
                <a:lnTo>
                  <a:pt x="204" y="1079"/>
                </a:lnTo>
                <a:lnTo>
                  <a:pt x="179" y="1092"/>
                </a:lnTo>
                <a:lnTo>
                  <a:pt x="161" y="1101"/>
                </a:lnTo>
                <a:lnTo>
                  <a:pt x="155" y="1106"/>
                </a:lnTo>
                <a:lnTo>
                  <a:pt x="150" y="1110"/>
                </a:lnTo>
                <a:lnTo>
                  <a:pt x="150" y="1110"/>
                </a:lnTo>
                <a:lnTo>
                  <a:pt x="145" y="1121"/>
                </a:lnTo>
                <a:lnTo>
                  <a:pt x="142" y="1135"/>
                </a:lnTo>
                <a:lnTo>
                  <a:pt x="139" y="1155"/>
                </a:lnTo>
                <a:lnTo>
                  <a:pt x="190" y="1349"/>
                </a:lnTo>
                <a:lnTo>
                  <a:pt x="190" y="1349"/>
                </a:lnTo>
                <a:lnTo>
                  <a:pt x="181" y="1489"/>
                </a:lnTo>
                <a:lnTo>
                  <a:pt x="173" y="1714"/>
                </a:lnTo>
                <a:lnTo>
                  <a:pt x="173" y="1714"/>
                </a:lnTo>
                <a:lnTo>
                  <a:pt x="172" y="1740"/>
                </a:lnTo>
                <a:lnTo>
                  <a:pt x="167" y="1768"/>
                </a:lnTo>
                <a:lnTo>
                  <a:pt x="164" y="1791"/>
                </a:lnTo>
                <a:lnTo>
                  <a:pt x="164" y="1808"/>
                </a:lnTo>
                <a:lnTo>
                  <a:pt x="164" y="1808"/>
                </a:lnTo>
                <a:lnTo>
                  <a:pt x="170" y="1929"/>
                </a:lnTo>
                <a:lnTo>
                  <a:pt x="176" y="2007"/>
                </a:lnTo>
                <a:lnTo>
                  <a:pt x="178" y="2035"/>
                </a:lnTo>
                <a:lnTo>
                  <a:pt x="181" y="2047"/>
                </a:lnTo>
                <a:lnTo>
                  <a:pt x="181" y="2047"/>
                </a:lnTo>
                <a:lnTo>
                  <a:pt x="182" y="2059"/>
                </a:lnTo>
                <a:lnTo>
                  <a:pt x="184" y="2083"/>
                </a:lnTo>
                <a:lnTo>
                  <a:pt x="189" y="2152"/>
                </a:lnTo>
                <a:lnTo>
                  <a:pt x="195" y="2222"/>
                </a:lnTo>
                <a:lnTo>
                  <a:pt x="198" y="2246"/>
                </a:lnTo>
                <a:lnTo>
                  <a:pt x="199" y="2253"/>
                </a:lnTo>
                <a:lnTo>
                  <a:pt x="201" y="2258"/>
                </a:lnTo>
                <a:lnTo>
                  <a:pt x="201" y="2258"/>
                </a:lnTo>
                <a:lnTo>
                  <a:pt x="204" y="2263"/>
                </a:lnTo>
                <a:lnTo>
                  <a:pt x="210" y="2266"/>
                </a:lnTo>
                <a:lnTo>
                  <a:pt x="221" y="2272"/>
                </a:lnTo>
                <a:lnTo>
                  <a:pt x="235" y="2275"/>
                </a:lnTo>
                <a:lnTo>
                  <a:pt x="235" y="2275"/>
                </a:lnTo>
                <a:lnTo>
                  <a:pt x="218" y="2301"/>
                </a:lnTo>
                <a:lnTo>
                  <a:pt x="207" y="2320"/>
                </a:lnTo>
                <a:lnTo>
                  <a:pt x="201" y="2329"/>
                </a:lnTo>
                <a:lnTo>
                  <a:pt x="201" y="2329"/>
                </a:lnTo>
                <a:lnTo>
                  <a:pt x="196" y="2335"/>
                </a:lnTo>
                <a:lnTo>
                  <a:pt x="187" y="2346"/>
                </a:lnTo>
                <a:lnTo>
                  <a:pt x="178" y="2357"/>
                </a:lnTo>
                <a:lnTo>
                  <a:pt x="175" y="2363"/>
                </a:lnTo>
                <a:lnTo>
                  <a:pt x="173" y="2367"/>
                </a:lnTo>
                <a:lnTo>
                  <a:pt x="173" y="2367"/>
                </a:lnTo>
                <a:lnTo>
                  <a:pt x="173" y="2388"/>
                </a:lnTo>
                <a:lnTo>
                  <a:pt x="173" y="2401"/>
                </a:lnTo>
                <a:lnTo>
                  <a:pt x="173" y="2401"/>
                </a:lnTo>
                <a:lnTo>
                  <a:pt x="162" y="2408"/>
                </a:lnTo>
                <a:lnTo>
                  <a:pt x="156" y="2413"/>
                </a:lnTo>
                <a:lnTo>
                  <a:pt x="155" y="2416"/>
                </a:lnTo>
                <a:lnTo>
                  <a:pt x="153" y="2418"/>
                </a:lnTo>
                <a:lnTo>
                  <a:pt x="153" y="2418"/>
                </a:lnTo>
                <a:lnTo>
                  <a:pt x="156" y="2425"/>
                </a:lnTo>
                <a:lnTo>
                  <a:pt x="161" y="2435"/>
                </a:lnTo>
                <a:lnTo>
                  <a:pt x="161" y="2435"/>
                </a:lnTo>
                <a:lnTo>
                  <a:pt x="165" y="2441"/>
                </a:lnTo>
                <a:lnTo>
                  <a:pt x="172" y="2446"/>
                </a:lnTo>
                <a:lnTo>
                  <a:pt x="182" y="2449"/>
                </a:lnTo>
                <a:lnTo>
                  <a:pt x="198" y="2449"/>
                </a:lnTo>
                <a:lnTo>
                  <a:pt x="198" y="2449"/>
                </a:lnTo>
                <a:lnTo>
                  <a:pt x="234" y="2447"/>
                </a:lnTo>
                <a:lnTo>
                  <a:pt x="258" y="2446"/>
                </a:lnTo>
                <a:lnTo>
                  <a:pt x="258" y="2446"/>
                </a:lnTo>
                <a:lnTo>
                  <a:pt x="347" y="2429"/>
                </a:lnTo>
                <a:lnTo>
                  <a:pt x="364" y="2422"/>
                </a:lnTo>
                <a:lnTo>
                  <a:pt x="364" y="2422"/>
                </a:lnTo>
                <a:lnTo>
                  <a:pt x="367" y="2438"/>
                </a:lnTo>
                <a:lnTo>
                  <a:pt x="370" y="2453"/>
                </a:lnTo>
                <a:lnTo>
                  <a:pt x="376" y="2472"/>
                </a:lnTo>
                <a:lnTo>
                  <a:pt x="382" y="2489"/>
                </a:lnTo>
                <a:lnTo>
                  <a:pt x="392" y="2506"/>
                </a:lnTo>
                <a:lnTo>
                  <a:pt x="396" y="2512"/>
                </a:lnTo>
                <a:lnTo>
                  <a:pt x="402" y="2517"/>
                </a:lnTo>
                <a:lnTo>
                  <a:pt x="409" y="2520"/>
                </a:lnTo>
                <a:lnTo>
                  <a:pt x="415" y="2520"/>
                </a:lnTo>
                <a:lnTo>
                  <a:pt x="415" y="2520"/>
                </a:lnTo>
                <a:lnTo>
                  <a:pt x="421" y="2520"/>
                </a:lnTo>
                <a:lnTo>
                  <a:pt x="427" y="2517"/>
                </a:lnTo>
                <a:lnTo>
                  <a:pt x="433" y="2512"/>
                </a:lnTo>
                <a:lnTo>
                  <a:pt x="440" y="2506"/>
                </a:lnTo>
                <a:lnTo>
                  <a:pt x="449" y="2492"/>
                </a:lnTo>
                <a:lnTo>
                  <a:pt x="457" y="2474"/>
                </a:lnTo>
                <a:lnTo>
                  <a:pt x="464" y="2455"/>
                </a:lnTo>
                <a:lnTo>
                  <a:pt x="469" y="2435"/>
                </a:lnTo>
                <a:lnTo>
                  <a:pt x="474" y="2415"/>
                </a:lnTo>
                <a:lnTo>
                  <a:pt x="475" y="2398"/>
                </a:lnTo>
                <a:lnTo>
                  <a:pt x="475" y="2398"/>
                </a:lnTo>
                <a:lnTo>
                  <a:pt x="477" y="2368"/>
                </a:lnTo>
                <a:lnTo>
                  <a:pt x="478" y="2340"/>
                </a:lnTo>
                <a:lnTo>
                  <a:pt x="478" y="2312"/>
                </a:lnTo>
                <a:lnTo>
                  <a:pt x="489" y="2306"/>
                </a:lnTo>
                <a:lnTo>
                  <a:pt x="489" y="2306"/>
                </a:lnTo>
                <a:lnTo>
                  <a:pt x="492" y="2357"/>
                </a:lnTo>
                <a:lnTo>
                  <a:pt x="499" y="2410"/>
                </a:lnTo>
                <a:lnTo>
                  <a:pt x="506" y="2469"/>
                </a:lnTo>
                <a:lnTo>
                  <a:pt x="511" y="2500"/>
                </a:lnTo>
                <a:lnTo>
                  <a:pt x="517" y="2529"/>
                </a:lnTo>
                <a:lnTo>
                  <a:pt x="523" y="2557"/>
                </a:lnTo>
                <a:lnTo>
                  <a:pt x="531" y="2582"/>
                </a:lnTo>
                <a:lnTo>
                  <a:pt x="540" y="2604"/>
                </a:lnTo>
                <a:lnTo>
                  <a:pt x="551" y="2621"/>
                </a:lnTo>
                <a:lnTo>
                  <a:pt x="556" y="2627"/>
                </a:lnTo>
                <a:lnTo>
                  <a:pt x="562" y="2632"/>
                </a:lnTo>
                <a:lnTo>
                  <a:pt x="568" y="2635"/>
                </a:lnTo>
                <a:lnTo>
                  <a:pt x="574" y="2636"/>
                </a:lnTo>
                <a:lnTo>
                  <a:pt x="574" y="2636"/>
                </a:lnTo>
                <a:lnTo>
                  <a:pt x="581" y="2636"/>
                </a:lnTo>
                <a:lnTo>
                  <a:pt x="587" y="2633"/>
                </a:lnTo>
                <a:lnTo>
                  <a:pt x="591" y="2629"/>
                </a:lnTo>
                <a:lnTo>
                  <a:pt x="596" y="2622"/>
                </a:lnTo>
                <a:lnTo>
                  <a:pt x="601" y="2615"/>
                </a:lnTo>
                <a:lnTo>
                  <a:pt x="605" y="2605"/>
                </a:lnTo>
                <a:lnTo>
                  <a:pt x="613" y="2584"/>
                </a:lnTo>
                <a:lnTo>
                  <a:pt x="621" y="2557"/>
                </a:lnTo>
                <a:lnTo>
                  <a:pt x="626" y="2528"/>
                </a:lnTo>
                <a:lnTo>
                  <a:pt x="630" y="2495"/>
                </a:lnTo>
                <a:lnTo>
                  <a:pt x="633" y="2463"/>
                </a:lnTo>
                <a:lnTo>
                  <a:pt x="638" y="2398"/>
                </a:lnTo>
                <a:lnTo>
                  <a:pt x="641" y="2342"/>
                </a:lnTo>
                <a:lnTo>
                  <a:pt x="643" y="2286"/>
                </a:lnTo>
                <a:lnTo>
                  <a:pt x="649" y="2269"/>
                </a:lnTo>
                <a:lnTo>
                  <a:pt x="672" y="2261"/>
                </a:lnTo>
                <a:lnTo>
                  <a:pt x="700" y="2221"/>
                </a:lnTo>
                <a:lnTo>
                  <a:pt x="700" y="2221"/>
                </a:lnTo>
                <a:lnTo>
                  <a:pt x="697" y="2207"/>
                </a:lnTo>
                <a:lnTo>
                  <a:pt x="697" y="2197"/>
                </a:lnTo>
                <a:lnTo>
                  <a:pt x="697" y="2194"/>
                </a:lnTo>
                <a:lnTo>
                  <a:pt x="700" y="2193"/>
                </a:lnTo>
                <a:lnTo>
                  <a:pt x="700" y="2193"/>
                </a:lnTo>
                <a:lnTo>
                  <a:pt x="712" y="2191"/>
                </a:lnTo>
                <a:lnTo>
                  <a:pt x="720" y="2190"/>
                </a:lnTo>
                <a:lnTo>
                  <a:pt x="720" y="2190"/>
                </a:lnTo>
                <a:lnTo>
                  <a:pt x="717" y="2199"/>
                </a:lnTo>
                <a:lnTo>
                  <a:pt x="712" y="2218"/>
                </a:lnTo>
                <a:lnTo>
                  <a:pt x="711" y="2227"/>
                </a:lnTo>
                <a:lnTo>
                  <a:pt x="709" y="2236"/>
                </a:lnTo>
                <a:lnTo>
                  <a:pt x="711" y="2244"/>
                </a:lnTo>
                <a:lnTo>
                  <a:pt x="711" y="2247"/>
                </a:lnTo>
                <a:lnTo>
                  <a:pt x="712" y="2249"/>
                </a:lnTo>
                <a:lnTo>
                  <a:pt x="712" y="2249"/>
                </a:lnTo>
                <a:lnTo>
                  <a:pt x="717" y="2249"/>
                </a:lnTo>
                <a:lnTo>
                  <a:pt x="723" y="2247"/>
                </a:lnTo>
                <a:lnTo>
                  <a:pt x="728" y="2244"/>
                </a:lnTo>
                <a:lnTo>
                  <a:pt x="734" y="2239"/>
                </a:lnTo>
                <a:lnTo>
                  <a:pt x="743" y="2230"/>
                </a:lnTo>
                <a:lnTo>
                  <a:pt x="746" y="2224"/>
                </a:lnTo>
                <a:lnTo>
                  <a:pt x="746" y="2224"/>
                </a:lnTo>
                <a:lnTo>
                  <a:pt x="751" y="2184"/>
                </a:lnTo>
                <a:lnTo>
                  <a:pt x="818" y="2170"/>
                </a:lnTo>
                <a:lnTo>
                  <a:pt x="818" y="2170"/>
                </a:lnTo>
                <a:lnTo>
                  <a:pt x="821" y="2168"/>
                </a:lnTo>
                <a:lnTo>
                  <a:pt x="829" y="2163"/>
                </a:lnTo>
                <a:lnTo>
                  <a:pt x="832" y="2160"/>
                </a:lnTo>
                <a:lnTo>
                  <a:pt x="835" y="2157"/>
                </a:lnTo>
                <a:lnTo>
                  <a:pt x="835" y="2154"/>
                </a:lnTo>
                <a:lnTo>
                  <a:pt x="835" y="2149"/>
                </a:lnTo>
                <a:lnTo>
                  <a:pt x="835" y="2149"/>
                </a:lnTo>
                <a:lnTo>
                  <a:pt x="833" y="2145"/>
                </a:lnTo>
                <a:lnTo>
                  <a:pt x="830" y="2142"/>
                </a:lnTo>
                <a:lnTo>
                  <a:pt x="824" y="2139"/>
                </a:lnTo>
                <a:lnTo>
                  <a:pt x="818" y="2135"/>
                </a:lnTo>
                <a:lnTo>
                  <a:pt x="815" y="2135"/>
                </a:lnTo>
                <a:lnTo>
                  <a:pt x="726" y="2149"/>
                </a:lnTo>
                <a:lnTo>
                  <a:pt x="703" y="2132"/>
                </a:lnTo>
                <a:lnTo>
                  <a:pt x="703" y="2132"/>
                </a:lnTo>
                <a:lnTo>
                  <a:pt x="720" y="2120"/>
                </a:lnTo>
                <a:lnTo>
                  <a:pt x="732" y="2109"/>
                </a:lnTo>
                <a:lnTo>
                  <a:pt x="740" y="2101"/>
                </a:lnTo>
                <a:lnTo>
                  <a:pt x="740" y="2101"/>
                </a:lnTo>
                <a:lnTo>
                  <a:pt x="743" y="2092"/>
                </a:lnTo>
                <a:lnTo>
                  <a:pt x="743" y="2078"/>
                </a:lnTo>
                <a:lnTo>
                  <a:pt x="743" y="2064"/>
                </a:lnTo>
                <a:lnTo>
                  <a:pt x="742" y="2059"/>
                </a:lnTo>
                <a:lnTo>
                  <a:pt x="740" y="2058"/>
                </a:lnTo>
                <a:lnTo>
                  <a:pt x="740" y="2058"/>
                </a:lnTo>
                <a:lnTo>
                  <a:pt x="736" y="2058"/>
                </a:lnTo>
                <a:lnTo>
                  <a:pt x="731" y="2059"/>
                </a:lnTo>
                <a:lnTo>
                  <a:pt x="726" y="2064"/>
                </a:lnTo>
                <a:lnTo>
                  <a:pt x="709" y="2084"/>
                </a:lnTo>
                <a:lnTo>
                  <a:pt x="683" y="2053"/>
                </a:lnTo>
                <a:lnTo>
                  <a:pt x="649" y="2061"/>
                </a:lnTo>
                <a:lnTo>
                  <a:pt x="652" y="2027"/>
                </a:lnTo>
                <a:lnTo>
                  <a:pt x="652" y="2027"/>
                </a:lnTo>
                <a:lnTo>
                  <a:pt x="655" y="2025"/>
                </a:lnTo>
                <a:lnTo>
                  <a:pt x="661" y="2019"/>
                </a:lnTo>
                <a:lnTo>
                  <a:pt x="664" y="2014"/>
                </a:lnTo>
                <a:lnTo>
                  <a:pt x="666" y="2008"/>
                </a:lnTo>
                <a:lnTo>
                  <a:pt x="669" y="1999"/>
                </a:lnTo>
                <a:lnTo>
                  <a:pt x="669" y="1990"/>
                </a:lnTo>
                <a:lnTo>
                  <a:pt x="669" y="1990"/>
                </a:lnTo>
                <a:lnTo>
                  <a:pt x="667" y="1977"/>
                </a:lnTo>
                <a:lnTo>
                  <a:pt x="666" y="1963"/>
                </a:lnTo>
                <a:lnTo>
                  <a:pt x="658" y="1937"/>
                </a:lnTo>
                <a:lnTo>
                  <a:pt x="652" y="1915"/>
                </a:lnTo>
                <a:lnTo>
                  <a:pt x="649" y="1907"/>
                </a:lnTo>
                <a:lnTo>
                  <a:pt x="720" y="1893"/>
                </a:lnTo>
                <a:lnTo>
                  <a:pt x="771" y="1862"/>
                </a:lnTo>
                <a:lnTo>
                  <a:pt x="846" y="1850"/>
                </a:lnTo>
                <a:lnTo>
                  <a:pt x="846" y="1850"/>
                </a:lnTo>
                <a:lnTo>
                  <a:pt x="841" y="1822"/>
                </a:lnTo>
                <a:lnTo>
                  <a:pt x="836" y="1802"/>
                </a:lnTo>
                <a:lnTo>
                  <a:pt x="832" y="1788"/>
                </a:lnTo>
                <a:lnTo>
                  <a:pt x="832" y="1788"/>
                </a:lnTo>
                <a:lnTo>
                  <a:pt x="824" y="1774"/>
                </a:lnTo>
                <a:lnTo>
                  <a:pt x="810" y="1754"/>
                </a:lnTo>
                <a:lnTo>
                  <a:pt x="791" y="1728"/>
                </a:lnTo>
                <a:lnTo>
                  <a:pt x="791" y="1728"/>
                </a:lnTo>
                <a:lnTo>
                  <a:pt x="793" y="1726"/>
                </a:lnTo>
                <a:lnTo>
                  <a:pt x="796" y="1721"/>
                </a:lnTo>
                <a:lnTo>
                  <a:pt x="799" y="1715"/>
                </a:lnTo>
                <a:lnTo>
                  <a:pt x="801" y="1703"/>
                </a:lnTo>
                <a:lnTo>
                  <a:pt x="801" y="1703"/>
                </a:lnTo>
                <a:lnTo>
                  <a:pt x="812" y="1614"/>
                </a:lnTo>
                <a:lnTo>
                  <a:pt x="812" y="1614"/>
                </a:lnTo>
                <a:lnTo>
                  <a:pt x="807" y="1600"/>
                </a:lnTo>
                <a:lnTo>
                  <a:pt x="794" y="1574"/>
                </a:lnTo>
                <a:lnTo>
                  <a:pt x="777" y="1537"/>
                </a:lnTo>
                <a:lnTo>
                  <a:pt x="801" y="1369"/>
                </a:lnTo>
                <a:lnTo>
                  <a:pt x="791" y="1216"/>
                </a:lnTo>
                <a:lnTo>
                  <a:pt x="774" y="1151"/>
                </a:lnTo>
                <a:lnTo>
                  <a:pt x="774" y="1151"/>
                </a:lnTo>
                <a:lnTo>
                  <a:pt x="743" y="1126"/>
                </a:lnTo>
                <a:lnTo>
                  <a:pt x="723" y="1107"/>
                </a:lnTo>
                <a:lnTo>
                  <a:pt x="715" y="1101"/>
                </a:lnTo>
                <a:lnTo>
                  <a:pt x="712" y="1096"/>
                </a:lnTo>
                <a:lnTo>
                  <a:pt x="712" y="1096"/>
                </a:lnTo>
                <a:lnTo>
                  <a:pt x="720" y="1019"/>
                </a:lnTo>
                <a:lnTo>
                  <a:pt x="726" y="994"/>
                </a:lnTo>
                <a:lnTo>
                  <a:pt x="726" y="994"/>
                </a:lnTo>
                <a:lnTo>
                  <a:pt x="729" y="999"/>
                </a:lnTo>
                <a:lnTo>
                  <a:pt x="736" y="1008"/>
                </a:lnTo>
                <a:lnTo>
                  <a:pt x="740" y="1013"/>
                </a:lnTo>
                <a:lnTo>
                  <a:pt x="746" y="1017"/>
                </a:lnTo>
                <a:lnTo>
                  <a:pt x="753" y="1020"/>
                </a:lnTo>
                <a:lnTo>
                  <a:pt x="760" y="1022"/>
                </a:lnTo>
                <a:lnTo>
                  <a:pt x="760" y="1022"/>
                </a:lnTo>
                <a:lnTo>
                  <a:pt x="804" y="1023"/>
                </a:lnTo>
                <a:lnTo>
                  <a:pt x="822" y="1023"/>
                </a:lnTo>
                <a:lnTo>
                  <a:pt x="829" y="1023"/>
                </a:lnTo>
                <a:lnTo>
                  <a:pt x="832" y="1022"/>
                </a:lnTo>
                <a:lnTo>
                  <a:pt x="832" y="1022"/>
                </a:lnTo>
                <a:lnTo>
                  <a:pt x="843" y="1005"/>
                </a:lnTo>
                <a:lnTo>
                  <a:pt x="843" y="1005"/>
                </a:lnTo>
                <a:lnTo>
                  <a:pt x="846" y="1005"/>
                </a:lnTo>
                <a:lnTo>
                  <a:pt x="853" y="1006"/>
                </a:lnTo>
                <a:lnTo>
                  <a:pt x="858" y="1005"/>
                </a:lnTo>
                <a:lnTo>
                  <a:pt x="863" y="1003"/>
                </a:lnTo>
                <a:lnTo>
                  <a:pt x="864" y="1002"/>
                </a:lnTo>
                <a:lnTo>
                  <a:pt x="866" y="999"/>
                </a:lnTo>
                <a:lnTo>
                  <a:pt x="866" y="999"/>
                </a:lnTo>
                <a:lnTo>
                  <a:pt x="867" y="983"/>
                </a:lnTo>
                <a:lnTo>
                  <a:pt x="867" y="978"/>
                </a:lnTo>
                <a:lnTo>
                  <a:pt x="866" y="974"/>
                </a:lnTo>
                <a:lnTo>
                  <a:pt x="866" y="974"/>
                </a:lnTo>
                <a:lnTo>
                  <a:pt x="864" y="972"/>
                </a:lnTo>
                <a:lnTo>
                  <a:pt x="860" y="971"/>
                </a:lnTo>
                <a:lnTo>
                  <a:pt x="850" y="971"/>
                </a:lnTo>
                <a:lnTo>
                  <a:pt x="839" y="971"/>
                </a:lnTo>
                <a:lnTo>
                  <a:pt x="832" y="957"/>
                </a:lnTo>
                <a:lnTo>
                  <a:pt x="832" y="957"/>
                </a:lnTo>
                <a:lnTo>
                  <a:pt x="833" y="955"/>
                </a:lnTo>
                <a:lnTo>
                  <a:pt x="839" y="947"/>
                </a:lnTo>
                <a:lnTo>
                  <a:pt x="841" y="941"/>
                </a:lnTo>
                <a:lnTo>
                  <a:pt x="844" y="932"/>
                </a:lnTo>
                <a:lnTo>
                  <a:pt x="846" y="921"/>
                </a:lnTo>
                <a:lnTo>
                  <a:pt x="846" y="906"/>
                </a:lnTo>
                <a:lnTo>
                  <a:pt x="846" y="906"/>
                </a:lnTo>
                <a:lnTo>
                  <a:pt x="844" y="887"/>
                </a:lnTo>
                <a:lnTo>
                  <a:pt x="843" y="862"/>
                </a:lnTo>
                <a:lnTo>
                  <a:pt x="835" y="811"/>
                </a:lnTo>
                <a:lnTo>
                  <a:pt x="825" y="749"/>
                </a:lnTo>
                <a:lnTo>
                  <a:pt x="825" y="749"/>
                </a:lnTo>
                <a:lnTo>
                  <a:pt x="824" y="750"/>
                </a:lnTo>
                <a:lnTo>
                  <a:pt x="824" y="750"/>
                </a:lnTo>
                <a:lnTo>
                  <a:pt x="822" y="750"/>
                </a:lnTo>
                <a:lnTo>
                  <a:pt x="824" y="744"/>
                </a:lnTo>
                <a:lnTo>
                  <a:pt x="829" y="729"/>
                </a:lnTo>
                <a:lnTo>
                  <a:pt x="829" y="729"/>
                </a:lnTo>
                <a:lnTo>
                  <a:pt x="832" y="716"/>
                </a:lnTo>
                <a:lnTo>
                  <a:pt x="832" y="704"/>
                </a:lnTo>
                <a:lnTo>
                  <a:pt x="830" y="692"/>
                </a:lnTo>
                <a:lnTo>
                  <a:pt x="829" y="679"/>
                </a:lnTo>
                <a:lnTo>
                  <a:pt x="824" y="661"/>
                </a:lnTo>
                <a:lnTo>
                  <a:pt x="822" y="654"/>
                </a:lnTo>
                <a:lnTo>
                  <a:pt x="822" y="654"/>
                </a:lnTo>
                <a:lnTo>
                  <a:pt x="815" y="626"/>
                </a:lnTo>
                <a:lnTo>
                  <a:pt x="805" y="592"/>
                </a:lnTo>
                <a:lnTo>
                  <a:pt x="805" y="592"/>
                </a:lnTo>
                <a:lnTo>
                  <a:pt x="802" y="586"/>
                </a:lnTo>
                <a:lnTo>
                  <a:pt x="798" y="577"/>
                </a:lnTo>
                <a:lnTo>
                  <a:pt x="782" y="550"/>
                </a:lnTo>
                <a:lnTo>
                  <a:pt x="751" y="501"/>
                </a:lnTo>
                <a:lnTo>
                  <a:pt x="751" y="501"/>
                </a:lnTo>
                <a:lnTo>
                  <a:pt x="745" y="493"/>
                </a:lnTo>
                <a:lnTo>
                  <a:pt x="739" y="488"/>
                </a:lnTo>
                <a:lnTo>
                  <a:pt x="732" y="484"/>
                </a:lnTo>
                <a:lnTo>
                  <a:pt x="726" y="479"/>
                </a:lnTo>
                <a:lnTo>
                  <a:pt x="697" y="467"/>
                </a:lnTo>
                <a:lnTo>
                  <a:pt x="697" y="467"/>
                </a:lnTo>
                <a:lnTo>
                  <a:pt x="689" y="464"/>
                </a:lnTo>
                <a:lnTo>
                  <a:pt x="681" y="460"/>
                </a:lnTo>
                <a:lnTo>
                  <a:pt x="666" y="457"/>
                </a:lnTo>
                <a:lnTo>
                  <a:pt x="655" y="456"/>
                </a:lnTo>
                <a:lnTo>
                  <a:pt x="650" y="454"/>
                </a:lnTo>
                <a:lnTo>
                  <a:pt x="649" y="453"/>
                </a:lnTo>
                <a:lnTo>
                  <a:pt x="649" y="453"/>
                </a:lnTo>
                <a:lnTo>
                  <a:pt x="644" y="451"/>
                </a:lnTo>
                <a:lnTo>
                  <a:pt x="636" y="446"/>
                </a:lnTo>
                <a:lnTo>
                  <a:pt x="615" y="439"/>
                </a:lnTo>
                <a:lnTo>
                  <a:pt x="584" y="429"/>
                </a:lnTo>
                <a:lnTo>
                  <a:pt x="526" y="415"/>
                </a:lnTo>
                <a:lnTo>
                  <a:pt x="523" y="341"/>
                </a:lnTo>
                <a:lnTo>
                  <a:pt x="523" y="341"/>
                </a:lnTo>
                <a:lnTo>
                  <a:pt x="534" y="324"/>
                </a:lnTo>
                <a:lnTo>
                  <a:pt x="557" y="285"/>
                </a:lnTo>
                <a:lnTo>
                  <a:pt x="570" y="262"/>
                </a:lnTo>
                <a:lnTo>
                  <a:pt x="582" y="239"/>
                </a:lnTo>
                <a:lnTo>
                  <a:pt x="590" y="220"/>
                </a:lnTo>
                <a:lnTo>
                  <a:pt x="593" y="211"/>
                </a:lnTo>
                <a:lnTo>
                  <a:pt x="595" y="205"/>
                </a:lnTo>
                <a:lnTo>
                  <a:pt x="595" y="205"/>
                </a:lnTo>
                <a:lnTo>
                  <a:pt x="596" y="180"/>
                </a:lnTo>
                <a:lnTo>
                  <a:pt x="596" y="155"/>
                </a:lnTo>
                <a:lnTo>
                  <a:pt x="595" y="135"/>
                </a:lnTo>
                <a:lnTo>
                  <a:pt x="593" y="127"/>
                </a:lnTo>
                <a:lnTo>
                  <a:pt x="591" y="122"/>
                </a:lnTo>
                <a:lnTo>
                  <a:pt x="591" y="122"/>
                </a:lnTo>
                <a:lnTo>
                  <a:pt x="585" y="107"/>
                </a:lnTo>
                <a:lnTo>
                  <a:pt x="578" y="80"/>
                </a:lnTo>
                <a:lnTo>
                  <a:pt x="573" y="65"/>
                </a:lnTo>
                <a:lnTo>
                  <a:pt x="567" y="49"/>
                </a:lnTo>
                <a:lnTo>
                  <a:pt x="559" y="37"/>
                </a:lnTo>
                <a:lnTo>
                  <a:pt x="550" y="28"/>
                </a:lnTo>
                <a:lnTo>
                  <a:pt x="550" y="28"/>
                </a:lnTo>
                <a:lnTo>
                  <a:pt x="542" y="20"/>
                </a:lnTo>
                <a:lnTo>
                  <a:pt x="531" y="14"/>
                </a:lnTo>
                <a:lnTo>
                  <a:pt x="523" y="9"/>
                </a:lnTo>
                <a:lnTo>
                  <a:pt x="514" y="4"/>
                </a:lnTo>
                <a:lnTo>
                  <a:pt x="497" y="1"/>
                </a:lnTo>
                <a:lnTo>
                  <a:pt x="486" y="0"/>
                </a:lnTo>
                <a:lnTo>
                  <a:pt x="486" y="0"/>
                </a:lnTo>
                <a:lnTo>
                  <a:pt x="475" y="1"/>
                </a:lnTo>
                <a:lnTo>
                  <a:pt x="466" y="3"/>
                </a:lnTo>
                <a:lnTo>
                  <a:pt x="455" y="6"/>
                </a:lnTo>
                <a:lnTo>
                  <a:pt x="455" y="6"/>
                </a:lnTo>
                <a:lnTo>
                  <a:pt x="433" y="4"/>
                </a:lnTo>
                <a:lnTo>
                  <a:pt x="416" y="3"/>
                </a:lnTo>
                <a:lnTo>
                  <a:pt x="404" y="3"/>
                </a:lnTo>
                <a:lnTo>
                  <a:pt x="404" y="3"/>
                </a:lnTo>
                <a:lnTo>
                  <a:pt x="396" y="6"/>
                </a:lnTo>
                <a:lnTo>
                  <a:pt x="387" y="11"/>
                </a:lnTo>
                <a:lnTo>
                  <a:pt x="364" y="23"/>
                </a:lnTo>
                <a:lnTo>
                  <a:pt x="364" y="23"/>
                </a:lnTo>
                <a:lnTo>
                  <a:pt x="353" y="31"/>
                </a:lnTo>
                <a:lnTo>
                  <a:pt x="344" y="40"/>
                </a:lnTo>
                <a:lnTo>
                  <a:pt x="330" y="54"/>
                </a:lnTo>
                <a:lnTo>
                  <a:pt x="330" y="54"/>
                </a:lnTo>
                <a:lnTo>
                  <a:pt x="313" y="74"/>
                </a:lnTo>
                <a:lnTo>
                  <a:pt x="303" y="87"/>
                </a:lnTo>
                <a:lnTo>
                  <a:pt x="299" y="94"/>
                </a:lnTo>
                <a:lnTo>
                  <a:pt x="299" y="94"/>
                </a:lnTo>
                <a:lnTo>
                  <a:pt x="296" y="129"/>
                </a:lnTo>
                <a:lnTo>
                  <a:pt x="292" y="160"/>
                </a:lnTo>
                <a:lnTo>
                  <a:pt x="292" y="160"/>
                </a:lnTo>
                <a:lnTo>
                  <a:pt x="292" y="174"/>
                </a:lnTo>
                <a:lnTo>
                  <a:pt x="296" y="200"/>
                </a:lnTo>
                <a:lnTo>
                  <a:pt x="300" y="226"/>
                </a:lnTo>
                <a:lnTo>
                  <a:pt x="302" y="236"/>
                </a:lnTo>
                <a:lnTo>
                  <a:pt x="306" y="242"/>
                </a:lnTo>
                <a:lnTo>
                  <a:pt x="306" y="242"/>
                </a:lnTo>
                <a:lnTo>
                  <a:pt x="317" y="256"/>
                </a:lnTo>
                <a:lnTo>
                  <a:pt x="330" y="274"/>
                </a:lnTo>
                <a:lnTo>
                  <a:pt x="347" y="299"/>
                </a:lnTo>
                <a:lnTo>
                  <a:pt x="353" y="344"/>
                </a:lnTo>
                <a:lnTo>
                  <a:pt x="361" y="367"/>
                </a:lnTo>
                <a:close/>
                <a:moveTo>
                  <a:pt x="723" y="760"/>
                </a:moveTo>
                <a:lnTo>
                  <a:pt x="723" y="760"/>
                </a:lnTo>
                <a:lnTo>
                  <a:pt x="732" y="792"/>
                </a:lnTo>
                <a:lnTo>
                  <a:pt x="743" y="837"/>
                </a:lnTo>
                <a:lnTo>
                  <a:pt x="743" y="837"/>
                </a:lnTo>
                <a:lnTo>
                  <a:pt x="754" y="889"/>
                </a:lnTo>
                <a:lnTo>
                  <a:pt x="754" y="889"/>
                </a:lnTo>
                <a:lnTo>
                  <a:pt x="754" y="892"/>
                </a:lnTo>
                <a:lnTo>
                  <a:pt x="753" y="898"/>
                </a:lnTo>
                <a:lnTo>
                  <a:pt x="748" y="909"/>
                </a:lnTo>
                <a:lnTo>
                  <a:pt x="737" y="930"/>
                </a:lnTo>
                <a:lnTo>
                  <a:pt x="737" y="930"/>
                </a:lnTo>
                <a:lnTo>
                  <a:pt x="712" y="971"/>
                </a:lnTo>
                <a:lnTo>
                  <a:pt x="720" y="875"/>
                </a:lnTo>
                <a:lnTo>
                  <a:pt x="723" y="760"/>
                </a:lnTo>
                <a:close/>
                <a:moveTo>
                  <a:pt x="178" y="726"/>
                </a:moveTo>
                <a:lnTo>
                  <a:pt x="190" y="786"/>
                </a:lnTo>
                <a:lnTo>
                  <a:pt x="190" y="786"/>
                </a:lnTo>
                <a:lnTo>
                  <a:pt x="193" y="840"/>
                </a:lnTo>
                <a:lnTo>
                  <a:pt x="193" y="840"/>
                </a:lnTo>
                <a:lnTo>
                  <a:pt x="196" y="884"/>
                </a:lnTo>
                <a:lnTo>
                  <a:pt x="198" y="916"/>
                </a:lnTo>
                <a:lnTo>
                  <a:pt x="198" y="916"/>
                </a:lnTo>
                <a:lnTo>
                  <a:pt x="196" y="918"/>
                </a:lnTo>
                <a:lnTo>
                  <a:pt x="195" y="918"/>
                </a:lnTo>
                <a:lnTo>
                  <a:pt x="187" y="918"/>
                </a:lnTo>
                <a:lnTo>
                  <a:pt x="175" y="916"/>
                </a:lnTo>
                <a:lnTo>
                  <a:pt x="161" y="916"/>
                </a:lnTo>
                <a:lnTo>
                  <a:pt x="161" y="916"/>
                </a:lnTo>
                <a:lnTo>
                  <a:pt x="153" y="918"/>
                </a:lnTo>
                <a:lnTo>
                  <a:pt x="145" y="921"/>
                </a:lnTo>
                <a:lnTo>
                  <a:pt x="139" y="924"/>
                </a:lnTo>
                <a:lnTo>
                  <a:pt x="134" y="930"/>
                </a:lnTo>
                <a:lnTo>
                  <a:pt x="125" y="940"/>
                </a:lnTo>
                <a:lnTo>
                  <a:pt x="122" y="943"/>
                </a:lnTo>
                <a:lnTo>
                  <a:pt x="122" y="943"/>
                </a:lnTo>
                <a:lnTo>
                  <a:pt x="125" y="920"/>
                </a:lnTo>
                <a:lnTo>
                  <a:pt x="130" y="892"/>
                </a:lnTo>
                <a:lnTo>
                  <a:pt x="130" y="892"/>
                </a:lnTo>
                <a:lnTo>
                  <a:pt x="130" y="885"/>
                </a:lnTo>
                <a:lnTo>
                  <a:pt x="128" y="878"/>
                </a:lnTo>
                <a:lnTo>
                  <a:pt x="127" y="868"/>
                </a:lnTo>
                <a:lnTo>
                  <a:pt x="127" y="862"/>
                </a:lnTo>
                <a:lnTo>
                  <a:pt x="127" y="862"/>
                </a:lnTo>
                <a:lnTo>
                  <a:pt x="127" y="854"/>
                </a:lnTo>
                <a:lnTo>
                  <a:pt x="127" y="842"/>
                </a:lnTo>
                <a:lnTo>
                  <a:pt x="127" y="831"/>
                </a:lnTo>
                <a:lnTo>
                  <a:pt x="128" y="826"/>
                </a:lnTo>
                <a:lnTo>
                  <a:pt x="130" y="825"/>
                </a:lnTo>
                <a:lnTo>
                  <a:pt x="130" y="825"/>
                </a:lnTo>
                <a:lnTo>
                  <a:pt x="134" y="819"/>
                </a:lnTo>
                <a:lnTo>
                  <a:pt x="137" y="808"/>
                </a:lnTo>
                <a:lnTo>
                  <a:pt x="142" y="799"/>
                </a:lnTo>
                <a:lnTo>
                  <a:pt x="145" y="795"/>
                </a:lnTo>
                <a:lnTo>
                  <a:pt x="147" y="794"/>
                </a:lnTo>
                <a:lnTo>
                  <a:pt x="147" y="794"/>
                </a:lnTo>
                <a:lnTo>
                  <a:pt x="150" y="791"/>
                </a:lnTo>
                <a:lnTo>
                  <a:pt x="153" y="783"/>
                </a:lnTo>
                <a:lnTo>
                  <a:pt x="164" y="760"/>
                </a:lnTo>
                <a:lnTo>
                  <a:pt x="178" y="726"/>
                </a:lnTo>
                <a:lnTo>
                  <a:pt x="178" y="726"/>
                </a:lnTo>
                <a:close/>
                <a:moveTo>
                  <a:pt x="543" y="2227"/>
                </a:moveTo>
                <a:lnTo>
                  <a:pt x="543" y="2227"/>
                </a:lnTo>
                <a:lnTo>
                  <a:pt x="545" y="2230"/>
                </a:lnTo>
                <a:lnTo>
                  <a:pt x="545" y="2235"/>
                </a:lnTo>
                <a:lnTo>
                  <a:pt x="545" y="2249"/>
                </a:lnTo>
                <a:lnTo>
                  <a:pt x="543" y="2272"/>
                </a:lnTo>
                <a:lnTo>
                  <a:pt x="543" y="2272"/>
                </a:lnTo>
                <a:lnTo>
                  <a:pt x="545" y="2273"/>
                </a:lnTo>
                <a:lnTo>
                  <a:pt x="548" y="2275"/>
                </a:lnTo>
                <a:lnTo>
                  <a:pt x="557" y="2278"/>
                </a:lnTo>
                <a:lnTo>
                  <a:pt x="571" y="2283"/>
                </a:lnTo>
                <a:lnTo>
                  <a:pt x="587" y="2300"/>
                </a:lnTo>
                <a:lnTo>
                  <a:pt x="587" y="2300"/>
                </a:lnTo>
                <a:lnTo>
                  <a:pt x="587" y="2343"/>
                </a:lnTo>
                <a:lnTo>
                  <a:pt x="582" y="2441"/>
                </a:lnTo>
                <a:lnTo>
                  <a:pt x="578" y="2494"/>
                </a:lnTo>
                <a:lnTo>
                  <a:pt x="573" y="2537"/>
                </a:lnTo>
                <a:lnTo>
                  <a:pt x="570" y="2554"/>
                </a:lnTo>
                <a:lnTo>
                  <a:pt x="565" y="2567"/>
                </a:lnTo>
                <a:lnTo>
                  <a:pt x="562" y="2574"/>
                </a:lnTo>
                <a:lnTo>
                  <a:pt x="559" y="2576"/>
                </a:lnTo>
                <a:lnTo>
                  <a:pt x="557" y="2574"/>
                </a:lnTo>
                <a:lnTo>
                  <a:pt x="557" y="2574"/>
                </a:lnTo>
                <a:lnTo>
                  <a:pt x="554" y="2573"/>
                </a:lnTo>
                <a:lnTo>
                  <a:pt x="553" y="2570"/>
                </a:lnTo>
                <a:lnTo>
                  <a:pt x="548" y="2559"/>
                </a:lnTo>
                <a:lnTo>
                  <a:pt x="542" y="2543"/>
                </a:lnTo>
                <a:lnTo>
                  <a:pt x="537" y="2525"/>
                </a:lnTo>
                <a:lnTo>
                  <a:pt x="528" y="2478"/>
                </a:lnTo>
                <a:lnTo>
                  <a:pt x="520" y="2425"/>
                </a:lnTo>
                <a:lnTo>
                  <a:pt x="512" y="2373"/>
                </a:lnTo>
                <a:lnTo>
                  <a:pt x="506" y="2328"/>
                </a:lnTo>
                <a:lnTo>
                  <a:pt x="503" y="2283"/>
                </a:lnTo>
                <a:lnTo>
                  <a:pt x="503" y="2283"/>
                </a:lnTo>
                <a:lnTo>
                  <a:pt x="505" y="2273"/>
                </a:lnTo>
                <a:lnTo>
                  <a:pt x="506" y="2269"/>
                </a:lnTo>
                <a:lnTo>
                  <a:pt x="509" y="2235"/>
                </a:lnTo>
                <a:lnTo>
                  <a:pt x="509" y="2235"/>
                </a:lnTo>
                <a:lnTo>
                  <a:pt x="525" y="2232"/>
                </a:lnTo>
                <a:lnTo>
                  <a:pt x="543" y="2227"/>
                </a:lnTo>
                <a:lnTo>
                  <a:pt x="543" y="2227"/>
                </a:lnTo>
                <a:close/>
                <a:moveTo>
                  <a:pt x="421" y="2252"/>
                </a:moveTo>
                <a:lnTo>
                  <a:pt x="435" y="2312"/>
                </a:lnTo>
                <a:lnTo>
                  <a:pt x="435" y="2312"/>
                </a:lnTo>
                <a:lnTo>
                  <a:pt x="432" y="2337"/>
                </a:lnTo>
                <a:lnTo>
                  <a:pt x="426" y="2393"/>
                </a:lnTo>
                <a:lnTo>
                  <a:pt x="421" y="2422"/>
                </a:lnTo>
                <a:lnTo>
                  <a:pt x="416" y="2447"/>
                </a:lnTo>
                <a:lnTo>
                  <a:pt x="410" y="2466"/>
                </a:lnTo>
                <a:lnTo>
                  <a:pt x="407" y="2470"/>
                </a:lnTo>
                <a:lnTo>
                  <a:pt x="404" y="2474"/>
                </a:lnTo>
                <a:lnTo>
                  <a:pt x="404" y="2474"/>
                </a:lnTo>
                <a:lnTo>
                  <a:pt x="401" y="2472"/>
                </a:lnTo>
                <a:lnTo>
                  <a:pt x="399" y="2470"/>
                </a:lnTo>
                <a:lnTo>
                  <a:pt x="395" y="2463"/>
                </a:lnTo>
                <a:lnTo>
                  <a:pt x="390" y="2452"/>
                </a:lnTo>
                <a:lnTo>
                  <a:pt x="388" y="2439"/>
                </a:lnTo>
                <a:lnTo>
                  <a:pt x="385" y="2416"/>
                </a:lnTo>
                <a:lnTo>
                  <a:pt x="384" y="2405"/>
                </a:lnTo>
                <a:lnTo>
                  <a:pt x="387" y="2384"/>
                </a:lnTo>
                <a:lnTo>
                  <a:pt x="387" y="2384"/>
                </a:lnTo>
                <a:lnTo>
                  <a:pt x="388" y="2345"/>
                </a:lnTo>
                <a:lnTo>
                  <a:pt x="392" y="2317"/>
                </a:lnTo>
                <a:lnTo>
                  <a:pt x="393" y="2306"/>
                </a:lnTo>
                <a:lnTo>
                  <a:pt x="395" y="2300"/>
                </a:lnTo>
                <a:lnTo>
                  <a:pt x="395" y="2300"/>
                </a:lnTo>
                <a:lnTo>
                  <a:pt x="398" y="2287"/>
                </a:lnTo>
                <a:lnTo>
                  <a:pt x="401" y="2272"/>
                </a:lnTo>
                <a:lnTo>
                  <a:pt x="404" y="2252"/>
                </a:lnTo>
                <a:lnTo>
                  <a:pt x="421" y="225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32"/>
          <p:cNvSpPr>
            <a:spLocks noEditPoints="1"/>
          </p:cNvSpPr>
          <p:nvPr/>
        </p:nvSpPr>
        <p:spPr bwMode="auto">
          <a:xfrm>
            <a:off x="4129167" y="2779339"/>
            <a:ext cx="1721058" cy="1620997"/>
          </a:xfrm>
          <a:custGeom>
            <a:avLst/>
            <a:gdLst>
              <a:gd name="T0" fmla="*/ 111 w 2578"/>
              <a:gd name="T1" fmla="*/ 1396 h 2431"/>
              <a:gd name="T2" fmla="*/ 70 w 2578"/>
              <a:gd name="T3" fmla="*/ 1677 h 2431"/>
              <a:gd name="T4" fmla="*/ 15 w 2578"/>
              <a:gd name="T5" fmla="*/ 2088 h 2431"/>
              <a:gd name="T6" fmla="*/ 226 w 2578"/>
              <a:gd name="T7" fmla="*/ 2370 h 2431"/>
              <a:gd name="T8" fmla="*/ 697 w 2578"/>
              <a:gd name="T9" fmla="*/ 2390 h 2431"/>
              <a:gd name="T10" fmla="*/ 875 w 2578"/>
              <a:gd name="T11" fmla="*/ 2240 h 2431"/>
              <a:gd name="T12" fmla="*/ 982 w 2578"/>
              <a:gd name="T13" fmla="*/ 2195 h 2431"/>
              <a:gd name="T14" fmla="*/ 954 w 2578"/>
              <a:gd name="T15" fmla="*/ 1900 h 2431"/>
              <a:gd name="T16" fmla="*/ 875 w 2578"/>
              <a:gd name="T17" fmla="*/ 1548 h 2431"/>
              <a:gd name="T18" fmla="*/ 1049 w 2578"/>
              <a:gd name="T19" fmla="*/ 1741 h 2431"/>
              <a:gd name="T20" fmla="*/ 1106 w 2578"/>
              <a:gd name="T21" fmla="*/ 2060 h 2431"/>
              <a:gd name="T22" fmla="*/ 1134 w 2578"/>
              <a:gd name="T23" fmla="*/ 2201 h 2431"/>
              <a:gd name="T24" fmla="*/ 1250 w 2578"/>
              <a:gd name="T25" fmla="*/ 2111 h 2431"/>
              <a:gd name="T26" fmla="*/ 1304 w 2578"/>
              <a:gd name="T27" fmla="*/ 2060 h 2431"/>
              <a:gd name="T28" fmla="*/ 1495 w 2578"/>
              <a:gd name="T29" fmla="*/ 2102 h 2431"/>
              <a:gd name="T30" fmla="*/ 1590 w 2578"/>
              <a:gd name="T31" fmla="*/ 2077 h 2431"/>
              <a:gd name="T32" fmla="*/ 1836 w 2578"/>
              <a:gd name="T33" fmla="*/ 2316 h 2431"/>
              <a:gd name="T34" fmla="*/ 2349 w 2578"/>
              <a:gd name="T35" fmla="*/ 2294 h 2431"/>
              <a:gd name="T36" fmla="*/ 2552 w 2578"/>
              <a:gd name="T37" fmla="*/ 1945 h 2431"/>
              <a:gd name="T38" fmla="*/ 2575 w 2578"/>
              <a:gd name="T39" fmla="*/ 1728 h 2431"/>
              <a:gd name="T40" fmla="*/ 2256 w 2578"/>
              <a:gd name="T41" fmla="*/ 1387 h 2431"/>
              <a:gd name="T42" fmla="*/ 2420 w 2578"/>
              <a:gd name="T43" fmla="*/ 1330 h 2431"/>
              <a:gd name="T44" fmla="*/ 2017 w 2578"/>
              <a:gd name="T45" fmla="*/ 1266 h 2431"/>
              <a:gd name="T46" fmla="*/ 2183 w 2578"/>
              <a:gd name="T47" fmla="*/ 1116 h 2431"/>
              <a:gd name="T48" fmla="*/ 2065 w 2578"/>
              <a:gd name="T49" fmla="*/ 798 h 2431"/>
              <a:gd name="T50" fmla="*/ 1641 w 2578"/>
              <a:gd name="T51" fmla="*/ 311 h 2431"/>
              <a:gd name="T52" fmla="*/ 1520 w 2578"/>
              <a:gd name="T53" fmla="*/ 165 h 2431"/>
              <a:gd name="T54" fmla="*/ 1455 w 2578"/>
              <a:gd name="T55" fmla="*/ 78 h 2431"/>
              <a:gd name="T56" fmla="*/ 1320 w 2578"/>
              <a:gd name="T57" fmla="*/ 10 h 2431"/>
              <a:gd name="T58" fmla="*/ 1137 w 2578"/>
              <a:gd name="T59" fmla="*/ 81 h 2431"/>
              <a:gd name="T60" fmla="*/ 1179 w 2578"/>
              <a:gd name="T61" fmla="*/ 353 h 2431"/>
              <a:gd name="T62" fmla="*/ 1308 w 2578"/>
              <a:gd name="T63" fmla="*/ 387 h 2431"/>
              <a:gd name="T64" fmla="*/ 1267 w 2578"/>
              <a:gd name="T65" fmla="*/ 658 h 2431"/>
              <a:gd name="T66" fmla="*/ 948 w 2578"/>
              <a:gd name="T67" fmla="*/ 782 h 2431"/>
              <a:gd name="T68" fmla="*/ 813 w 2578"/>
              <a:gd name="T69" fmla="*/ 883 h 2431"/>
              <a:gd name="T70" fmla="*/ 891 w 2578"/>
              <a:gd name="T71" fmla="*/ 929 h 2431"/>
              <a:gd name="T72" fmla="*/ 610 w 2578"/>
              <a:gd name="T73" fmla="*/ 1049 h 2431"/>
              <a:gd name="T74" fmla="*/ 1064 w 2578"/>
              <a:gd name="T75" fmla="*/ 933 h 2431"/>
              <a:gd name="T76" fmla="*/ 1182 w 2578"/>
              <a:gd name="T77" fmla="*/ 950 h 2431"/>
              <a:gd name="T78" fmla="*/ 1132 w 2578"/>
              <a:gd name="T79" fmla="*/ 1038 h 2431"/>
              <a:gd name="T80" fmla="*/ 727 w 2578"/>
              <a:gd name="T81" fmla="*/ 1634 h 2431"/>
              <a:gd name="T82" fmla="*/ 877 w 2578"/>
              <a:gd name="T83" fmla="*/ 1975 h 2431"/>
              <a:gd name="T84" fmla="*/ 702 w 2578"/>
              <a:gd name="T85" fmla="*/ 2307 h 2431"/>
              <a:gd name="T86" fmla="*/ 392 w 2578"/>
              <a:gd name="T87" fmla="*/ 2307 h 2431"/>
              <a:gd name="T88" fmla="*/ 576 w 2578"/>
              <a:gd name="T89" fmla="*/ 1903 h 2431"/>
              <a:gd name="T90" fmla="*/ 432 w 2578"/>
              <a:gd name="T91" fmla="*/ 1925 h 2431"/>
              <a:gd name="T92" fmla="*/ 224 w 2578"/>
              <a:gd name="T93" fmla="*/ 2252 h 2431"/>
              <a:gd name="T94" fmla="*/ 299 w 2578"/>
              <a:gd name="T95" fmla="*/ 1893 h 2431"/>
              <a:gd name="T96" fmla="*/ 381 w 2578"/>
              <a:gd name="T97" fmla="*/ 1917 h 2431"/>
              <a:gd name="T98" fmla="*/ 2126 w 2578"/>
              <a:gd name="T99" fmla="*/ 2006 h 2431"/>
              <a:gd name="T100" fmla="*/ 2189 w 2578"/>
              <a:gd name="T101" fmla="*/ 1843 h 2431"/>
              <a:gd name="T102" fmla="*/ 2154 w 2578"/>
              <a:gd name="T103" fmla="*/ 1531 h 2431"/>
              <a:gd name="T104" fmla="*/ 2445 w 2578"/>
              <a:gd name="T105" fmla="*/ 1817 h 2431"/>
              <a:gd name="T106" fmla="*/ 2354 w 2578"/>
              <a:gd name="T107" fmla="*/ 2200 h 2431"/>
              <a:gd name="T108" fmla="*/ 1965 w 2578"/>
              <a:gd name="T109" fmla="*/ 2283 h 2431"/>
              <a:gd name="T110" fmla="*/ 1687 w 2578"/>
              <a:gd name="T111" fmla="*/ 2082 h 2431"/>
              <a:gd name="T112" fmla="*/ 1839 w 2578"/>
              <a:gd name="T113" fmla="*/ 1747 h 2431"/>
              <a:gd name="T114" fmla="*/ 1762 w 2578"/>
              <a:gd name="T115" fmla="*/ 1651 h 2431"/>
              <a:gd name="T116" fmla="*/ 1143 w 2578"/>
              <a:gd name="T117" fmla="*/ 1348 h 2431"/>
              <a:gd name="T118" fmla="*/ 871 w 2578"/>
              <a:gd name="T119" fmla="*/ 1226 h 2431"/>
              <a:gd name="T120" fmla="*/ 991 w 2578"/>
              <a:gd name="T121" fmla="*/ 1494 h 2431"/>
              <a:gd name="T122" fmla="*/ 956 w 2578"/>
              <a:gd name="T123" fmla="*/ 1514 h 2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78" h="2431">
                <a:moveTo>
                  <a:pt x="147" y="1049"/>
                </a:moveTo>
                <a:lnTo>
                  <a:pt x="147" y="1049"/>
                </a:lnTo>
                <a:lnTo>
                  <a:pt x="127" y="1058"/>
                </a:lnTo>
                <a:lnTo>
                  <a:pt x="113" y="1066"/>
                </a:lnTo>
                <a:lnTo>
                  <a:pt x="110" y="1071"/>
                </a:lnTo>
                <a:lnTo>
                  <a:pt x="108" y="1075"/>
                </a:lnTo>
                <a:lnTo>
                  <a:pt x="108" y="1075"/>
                </a:lnTo>
                <a:lnTo>
                  <a:pt x="110" y="1081"/>
                </a:lnTo>
                <a:lnTo>
                  <a:pt x="113" y="1088"/>
                </a:lnTo>
                <a:lnTo>
                  <a:pt x="116" y="1092"/>
                </a:lnTo>
                <a:lnTo>
                  <a:pt x="116" y="1092"/>
                </a:lnTo>
                <a:lnTo>
                  <a:pt x="111" y="1232"/>
                </a:lnTo>
                <a:lnTo>
                  <a:pt x="108" y="1331"/>
                </a:lnTo>
                <a:lnTo>
                  <a:pt x="108" y="1382"/>
                </a:lnTo>
                <a:lnTo>
                  <a:pt x="108" y="1382"/>
                </a:lnTo>
                <a:lnTo>
                  <a:pt x="111" y="1396"/>
                </a:lnTo>
                <a:lnTo>
                  <a:pt x="118" y="1412"/>
                </a:lnTo>
                <a:lnTo>
                  <a:pt x="125" y="1430"/>
                </a:lnTo>
                <a:lnTo>
                  <a:pt x="299" y="1465"/>
                </a:lnTo>
                <a:lnTo>
                  <a:pt x="299" y="1465"/>
                </a:lnTo>
                <a:lnTo>
                  <a:pt x="285" y="1471"/>
                </a:lnTo>
                <a:lnTo>
                  <a:pt x="271" y="1478"/>
                </a:lnTo>
                <a:lnTo>
                  <a:pt x="252" y="1491"/>
                </a:lnTo>
                <a:lnTo>
                  <a:pt x="229" y="1505"/>
                </a:lnTo>
                <a:lnTo>
                  <a:pt x="204" y="1525"/>
                </a:lnTo>
                <a:lnTo>
                  <a:pt x="176" y="1547"/>
                </a:lnTo>
                <a:lnTo>
                  <a:pt x="149" y="1573"/>
                </a:lnTo>
                <a:lnTo>
                  <a:pt x="121" y="1604"/>
                </a:lnTo>
                <a:lnTo>
                  <a:pt x="108" y="1621"/>
                </a:lnTo>
                <a:lnTo>
                  <a:pt x="94" y="1638"/>
                </a:lnTo>
                <a:lnTo>
                  <a:pt x="82" y="1657"/>
                </a:lnTo>
                <a:lnTo>
                  <a:pt x="70" y="1677"/>
                </a:lnTo>
                <a:lnTo>
                  <a:pt x="57" y="1699"/>
                </a:lnTo>
                <a:lnTo>
                  <a:pt x="46" y="1720"/>
                </a:lnTo>
                <a:lnTo>
                  <a:pt x="37" y="1744"/>
                </a:lnTo>
                <a:lnTo>
                  <a:pt x="28" y="1769"/>
                </a:lnTo>
                <a:lnTo>
                  <a:pt x="20" y="1795"/>
                </a:lnTo>
                <a:lnTo>
                  <a:pt x="12" y="1821"/>
                </a:lnTo>
                <a:lnTo>
                  <a:pt x="8" y="1849"/>
                </a:lnTo>
                <a:lnTo>
                  <a:pt x="3" y="1879"/>
                </a:lnTo>
                <a:lnTo>
                  <a:pt x="1" y="1910"/>
                </a:lnTo>
                <a:lnTo>
                  <a:pt x="0" y="1941"/>
                </a:lnTo>
                <a:lnTo>
                  <a:pt x="0" y="1941"/>
                </a:lnTo>
                <a:lnTo>
                  <a:pt x="0" y="1973"/>
                </a:lnTo>
                <a:lnTo>
                  <a:pt x="3" y="2003"/>
                </a:lnTo>
                <a:lnTo>
                  <a:pt x="6" y="2032"/>
                </a:lnTo>
                <a:lnTo>
                  <a:pt x="11" y="2060"/>
                </a:lnTo>
                <a:lnTo>
                  <a:pt x="15" y="2088"/>
                </a:lnTo>
                <a:lnTo>
                  <a:pt x="23" y="2113"/>
                </a:lnTo>
                <a:lnTo>
                  <a:pt x="31" y="2138"/>
                </a:lnTo>
                <a:lnTo>
                  <a:pt x="40" y="2161"/>
                </a:lnTo>
                <a:lnTo>
                  <a:pt x="49" y="2183"/>
                </a:lnTo>
                <a:lnTo>
                  <a:pt x="60" y="2204"/>
                </a:lnTo>
                <a:lnTo>
                  <a:pt x="73" y="2224"/>
                </a:lnTo>
                <a:lnTo>
                  <a:pt x="85" y="2243"/>
                </a:lnTo>
                <a:lnTo>
                  <a:pt x="97" y="2262"/>
                </a:lnTo>
                <a:lnTo>
                  <a:pt x="111" y="2279"/>
                </a:lnTo>
                <a:lnTo>
                  <a:pt x="127" y="2294"/>
                </a:lnTo>
                <a:lnTo>
                  <a:pt x="142" y="2310"/>
                </a:lnTo>
                <a:lnTo>
                  <a:pt x="158" y="2324"/>
                </a:lnTo>
                <a:lnTo>
                  <a:pt x="173" y="2336"/>
                </a:lnTo>
                <a:lnTo>
                  <a:pt x="190" y="2349"/>
                </a:lnTo>
                <a:lnTo>
                  <a:pt x="207" y="2359"/>
                </a:lnTo>
                <a:lnTo>
                  <a:pt x="226" y="2370"/>
                </a:lnTo>
                <a:lnTo>
                  <a:pt x="243" y="2380"/>
                </a:lnTo>
                <a:lnTo>
                  <a:pt x="280" y="2397"/>
                </a:lnTo>
                <a:lnTo>
                  <a:pt x="317" y="2409"/>
                </a:lnTo>
                <a:lnTo>
                  <a:pt x="355" y="2418"/>
                </a:lnTo>
                <a:lnTo>
                  <a:pt x="390" y="2426"/>
                </a:lnTo>
                <a:lnTo>
                  <a:pt x="427" y="2429"/>
                </a:lnTo>
                <a:lnTo>
                  <a:pt x="427" y="2429"/>
                </a:lnTo>
                <a:lnTo>
                  <a:pt x="463" y="2431"/>
                </a:lnTo>
                <a:lnTo>
                  <a:pt x="497" y="2431"/>
                </a:lnTo>
                <a:lnTo>
                  <a:pt x="530" y="2429"/>
                </a:lnTo>
                <a:lnTo>
                  <a:pt x="562" y="2425"/>
                </a:lnTo>
                <a:lnTo>
                  <a:pt x="592" y="2420"/>
                </a:lnTo>
                <a:lnTo>
                  <a:pt x="621" y="2414"/>
                </a:lnTo>
                <a:lnTo>
                  <a:pt x="647" y="2407"/>
                </a:lnTo>
                <a:lnTo>
                  <a:pt x="674" y="2400"/>
                </a:lnTo>
                <a:lnTo>
                  <a:pt x="697" y="2390"/>
                </a:lnTo>
                <a:lnTo>
                  <a:pt x="719" y="2381"/>
                </a:lnTo>
                <a:lnTo>
                  <a:pt x="739" y="2372"/>
                </a:lnTo>
                <a:lnTo>
                  <a:pt x="758" y="2363"/>
                </a:lnTo>
                <a:lnTo>
                  <a:pt x="775" y="2352"/>
                </a:lnTo>
                <a:lnTo>
                  <a:pt x="789" y="2342"/>
                </a:lnTo>
                <a:lnTo>
                  <a:pt x="799" y="2331"/>
                </a:lnTo>
                <a:lnTo>
                  <a:pt x="809" y="2322"/>
                </a:lnTo>
                <a:lnTo>
                  <a:pt x="809" y="2322"/>
                </a:lnTo>
                <a:lnTo>
                  <a:pt x="824" y="2304"/>
                </a:lnTo>
                <a:lnTo>
                  <a:pt x="838" y="2287"/>
                </a:lnTo>
                <a:lnTo>
                  <a:pt x="849" y="2269"/>
                </a:lnTo>
                <a:lnTo>
                  <a:pt x="857" y="2255"/>
                </a:lnTo>
                <a:lnTo>
                  <a:pt x="868" y="2235"/>
                </a:lnTo>
                <a:lnTo>
                  <a:pt x="871" y="2228"/>
                </a:lnTo>
                <a:lnTo>
                  <a:pt x="871" y="2228"/>
                </a:lnTo>
                <a:lnTo>
                  <a:pt x="875" y="2240"/>
                </a:lnTo>
                <a:lnTo>
                  <a:pt x="880" y="2248"/>
                </a:lnTo>
                <a:lnTo>
                  <a:pt x="883" y="2251"/>
                </a:lnTo>
                <a:lnTo>
                  <a:pt x="888" y="2252"/>
                </a:lnTo>
                <a:lnTo>
                  <a:pt x="888" y="2252"/>
                </a:lnTo>
                <a:lnTo>
                  <a:pt x="889" y="2252"/>
                </a:lnTo>
                <a:lnTo>
                  <a:pt x="892" y="2251"/>
                </a:lnTo>
                <a:lnTo>
                  <a:pt x="897" y="2245"/>
                </a:lnTo>
                <a:lnTo>
                  <a:pt x="908" y="2228"/>
                </a:lnTo>
                <a:lnTo>
                  <a:pt x="922" y="2201"/>
                </a:lnTo>
                <a:lnTo>
                  <a:pt x="943" y="2153"/>
                </a:lnTo>
                <a:lnTo>
                  <a:pt x="943" y="2153"/>
                </a:lnTo>
                <a:lnTo>
                  <a:pt x="950" y="2162"/>
                </a:lnTo>
                <a:lnTo>
                  <a:pt x="965" y="2180"/>
                </a:lnTo>
                <a:lnTo>
                  <a:pt x="973" y="2189"/>
                </a:lnTo>
                <a:lnTo>
                  <a:pt x="981" y="2193"/>
                </a:lnTo>
                <a:lnTo>
                  <a:pt x="982" y="2195"/>
                </a:lnTo>
                <a:lnTo>
                  <a:pt x="985" y="2197"/>
                </a:lnTo>
                <a:lnTo>
                  <a:pt x="987" y="2195"/>
                </a:lnTo>
                <a:lnTo>
                  <a:pt x="987" y="2192"/>
                </a:lnTo>
                <a:lnTo>
                  <a:pt x="987" y="2192"/>
                </a:lnTo>
                <a:lnTo>
                  <a:pt x="985" y="2184"/>
                </a:lnTo>
                <a:lnTo>
                  <a:pt x="984" y="2176"/>
                </a:lnTo>
                <a:lnTo>
                  <a:pt x="976" y="2159"/>
                </a:lnTo>
                <a:lnTo>
                  <a:pt x="965" y="2141"/>
                </a:lnTo>
                <a:lnTo>
                  <a:pt x="956" y="2040"/>
                </a:lnTo>
                <a:lnTo>
                  <a:pt x="956" y="2040"/>
                </a:lnTo>
                <a:lnTo>
                  <a:pt x="959" y="2028"/>
                </a:lnTo>
                <a:lnTo>
                  <a:pt x="959" y="2012"/>
                </a:lnTo>
                <a:lnTo>
                  <a:pt x="961" y="1992"/>
                </a:lnTo>
                <a:lnTo>
                  <a:pt x="961" y="1965"/>
                </a:lnTo>
                <a:lnTo>
                  <a:pt x="959" y="1936"/>
                </a:lnTo>
                <a:lnTo>
                  <a:pt x="954" y="1900"/>
                </a:lnTo>
                <a:lnTo>
                  <a:pt x="948" y="1863"/>
                </a:lnTo>
                <a:lnTo>
                  <a:pt x="948" y="1863"/>
                </a:lnTo>
                <a:lnTo>
                  <a:pt x="943" y="1843"/>
                </a:lnTo>
                <a:lnTo>
                  <a:pt x="937" y="1823"/>
                </a:lnTo>
                <a:lnTo>
                  <a:pt x="922" y="1779"/>
                </a:lnTo>
                <a:lnTo>
                  <a:pt x="903" y="1739"/>
                </a:lnTo>
                <a:lnTo>
                  <a:pt x="883" y="1700"/>
                </a:lnTo>
                <a:lnTo>
                  <a:pt x="866" y="1666"/>
                </a:lnTo>
                <a:lnTo>
                  <a:pt x="850" y="1640"/>
                </a:lnTo>
                <a:lnTo>
                  <a:pt x="835" y="1617"/>
                </a:lnTo>
                <a:lnTo>
                  <a:pt x="844" y="1530"/>
                </a:lnTo>
                <a:lnTo>
                  <a:pt x="844" y="1530"/>
                </a:lnTo>
                <a:lnTo>
                  <a:pt x="849" y="1531"/>
                </a:lnTo>
                <a:lnTo>
                  <a:pt x="855" y="1534"/>
                </a:lnTo>
                <a:lnTo>
                  <a:pt x="864" y="1539"/>
                </a:lnTo>
                <a:lnTo>
                  <a:pt x="875" y="1548"/>
                </a:lnTo>
                <a:lnTo>
                  <a:pt x="891" y="1561"/>
                </a:lnTo>
                <a:lnTo>
                  <a:pt x="909" y="1576"/>
                </a:lnTo>
                <a:lnTo>
                  <a:pt x="931" y="1599"/>
                </a:lnTo>
                <a:lnTo>
                  <a:pt x="931" y="1599"/>
                </a:lnTo>
                <a:lnTo>
                  <a:pt x="951" y="1623"/>
                </a:lnTo>
                <a:lnTo>
                  <a:pt x="970" y="1646"/>
                </a:lnTo>
                <a:lnTo>
                  <a:pt x="984" y="1666"/>
                </a:lnTo>
                <a:lnTo>
                  <a:pt x="996" y="1685"/>
                </a:lnTo>
                <a:lnTo>
                  <a:pt x="1013" y="1714"/>
                </a:lnTo>
                <a:lnTo>
                  <a:pt x="1019" y="1725"/>
                </a:lnTo>
                <a:lnTo>
                  <a:pt x="1026" y="1733"/>
                </a:lnTo>
                <a:lnTo>
                  <a:pt x="1026" y="1733"/>
                </a:lnTo>
                <a:lnTo>
                  <a:pt x="1032" y="1737"/>
                </a:lnTo>
                <a:lnTo>
                  <a:pt x="1038" y="1741"/>
                </a:lnTo>
                <a:lnTo>
                  <a:pt x="1044" y="1742"/>
                </a:lnTo>
                <a:lnTo>
                  <a:pt x="1049" y="1741"/>
                </a:lnTo>
                <a:lnTo>
                  <a:pt x="1057" y="1739"/>
                </a:lnTo>
                <a:lnTo>
                  <a:pt x="1060" y="1737"/>
                </a:lnTo>
                <a:lnTo>
                  <a:pt x="1060" y="1737"/>
                </a:lnTo>
                <a:lnTo>
                  <a:pt x="1067" y="1796"/>
                </a:lnTo>
                <a:lnTo>
                  <a:pt x="1074" y="1841"/>
                </a:lnTo>
                <a:lnTo>
                  <a:pt x="1078" y="1860"/>
                </a:lnTo>
                <a:lnTo>
                  <a:pt x="1081" y="1872"/>
                </a:lnTo>
                <a:lnTo>
                  <a:pt x="1081" y="1872"/>
                </a:lnTo>
                <a:lnTo>
                  <a:pt x="1092" y="1886"/>
                </a:lnTo>
                <a:lnTo>
                  <a:pt x="1102" y="1897"/>
                </a:lnTo>
                <a:lnTo>
                  <a:pt x="1112" y="1907"/>
                </a:lnTo>
                <a:lnTo>
                  <a:pt x="1112" y="1907"/>
                </a:lnTo>
                <a:lnTo>
                  <a:pt x="1111" y="1928"/>
                </a:lnTo>
                <a:lnTo>
                  <a:pt x="1106" y="1979"/>
                </a:lnTo>
                <a:lnTo>
                  <a:pt x="1105" y="2037"/>
                </a:lnTo>
                <a:lnTo>
                  <a:pt x="1106" y="2060"/>
                </a:lnTo>
                <a:lnTo>
                  <a:pt x="1108" y="2076"/>
                </a:lnTo>
                <a:lnTo>
                  <a:pt x="1108" y="2076"/>
                </a:lnTo>
                <a:lnTo>
                  <a:pt x="1114" y="2093"/>
                </a:lnTo>
                <a:lnTo>
                  <a:pt x="1119" y="2102"/>
                </a:lnTo>
                <a:lnTo>
                  <a:pt x="1120" y="2105"/>
                </a:lnTo>
                <a:lnTo>
                  <a:pt x="1122" y="2105"/>
                </a:lnTo>
                <a:lnTo>
                  <a:pt x="1122" y="2105"/>
                </a:lnTo>
                <a:lnTo>
                  <a:pt x="1119" y="2119"/>
                </a:lnTo>
                <a:lnTo>
                  <a:pt x="1117" y="2133"/>
                </a:lnTo>
                <a:lnTo>
                  <a:pt x="1117" y="2150"/>
                </a:lnTo>
                <a:lnTo>
                  <a:pt x="1117" y="2166"/>
                </a:lnTo>
                <a:lnTo>
                  <a:pt x="1120" y="2181"/>
                </a:lnTo>
                <a:lnTo>
                  <a:pt x="1122" y="2189"/>
                </a:lnTo>
                <a:lnTo>
                  <a:pt x="1125" y="2193"/>
                </a:lnTo>
                <a:lnTo>
                  <a:pt x="1129" y="2198"/>
                </a:lnTo>
                <a:lnTo>
                  <a:pt x="1134" y="2201"/>
                </a:lnTo>
                <a:lnTo>
                  <a:pt x="1134" y="2201"/>
                </a:lnTo>
                <a:lnTo>
                  <a:pt x="1146" y="2204"/>
                </a:lnTo>
                <a:lnTo>
                  <a:pt x="1159" y="2207"/>
                </a:lnTo>
                <a:lnTo>
                  <a:pt x="1173" y="2209"/>
                </a:lnTo>
                <a:lnTo>
                  <a:pt x="1188" y="2209"/>
                </a:lnTo>
                <a:lnTo>
                  <a:pt x="1201" y="2209"/>
                </a:lnTo>
                <a:lnTo>
                  <a:pt x="1215" y="2207"/>
                </a:lnTo>
                <a:lnTo>
                  <a:pt x="1225" y="2204"/>
                </a:lnTo>
                <a:lnTo>
                  <a:pt x="1233" y="2201"/>
                </a:lnTo>
                <a:lnTo>
                  <a:pt x="1233" y="2201"/>
                </a:lnTo>
                <a:lnTo>
                  <a:pt x="1236" y="2198"/>
                </a:lnTo>
                <a:lnTo>
                  <a:pt x="1239" y="2192"/>
                </a:lnTo>
                <a:lnTo>
                  <a:pt x="1244" y="2180"/>
                </a:lnTo>
                <a:lnTo>
                  <a:pt x="1247" y="2162"/>
                </a:lnTo>
                <a:lnTo>
                  <a:pt x="1249" y="2144"/>
                </a:lnTo>
                <a:lnTo>
                  <a:pt x="1250" y="2111"/>
                </a:lnTo>
                <a:lnTo>
                  <a:pt x="1250" y="2097"/>
                </a:lnTo>
                <a:lnTo>
                  <a:pt x="1250" y="2097"/>
                </a:lnTo>
                <a:lnTo>
                  <a:pt x="1258" y="2080"/>
                </a:lnTo>
                <a:lnTo>
                  <a:pt x="1264" y="2063"/>
                </a:lnTo>
                <a:lnTo>
                  <a:pt x="1269" y="2045"/>
                </a:lnTo>
                <a:lnTo>
                  <a:pt x="1269" y="2045"/>
                </a:lnTo>
                <a:lnTo>
                  <a:pt x="1274" y="2001"/>
                </a:lnTo>
                <a:lnTo>
                  <a:pt x="1277" y="1976"/>
                </a:lnTo>
                <a:lnTo>
                  <a:pt x="1277" y="1976"/>
                </a:lnTo>
                <a:lnTo>
                  <a:pt x="1278" y="1989"/>
                </a:lnTo>
                <a:lnTo>
                  <a:pt x="1280" y="2003"/>
                </a:lnTo>
                <a:lnTo>
                  <a:pt x="1283" y="2018"/>
                </a:lnTo>
                <a:lnTo>
                  <a:pt x="1289" y="2037"/>
                </a:lnTo>
                <a:lnTo>
                  <a:pt x="1294" y="2045"/>
                </a:lnTo>
                <a:lnTo>
                  <a:pt x="1298" y="2052"/>
                </a:lnTo>
                <a:lnTo>
                  <a:pt x="1304" y="2060"/>
                </a:lnTo>
                <a:lnTo>
                  <a:pt x="1311" y="2066"/>
                </a:lnTo>
                <a:lnTo>
                  <a:pt x="1320" y="2071"/>
                </a:lnTo>
                <a:lnTo>
                  <a:pt x="1329" y="2076"/>
                </a:lnTo>
                <a:lnTo>
                  <a:pt x="1329" y="2076"/>
                </a:lnTo>
                <a:lnTo>
                  <a:pt x="1349" y="2080"/>
                </a:lnTo>
                <a:lnTo>
                  <a:pt x="1373" y="2083"/>
                </a:lnTo>
                <a:lnTo>
                  <a:pt x="1396" y="2083"/>
                </a:lnTo>
                <a:lnTo>
                  <a:pt x="1418" y="2083"/>
                </a:lnTo>
                <a:lnTo>
                  <a:pt x="1456" y="2080"/>
                </a:lnTo>
                <a:lnTo>
                  <a:pt x="1480" y="2080"/>
                </a:lnTo>
                <a:lnTo>
                  <a:pt x="1480" y="2080"/>
                </a:lnTo>
                <a:lnTo>
                  <a:pt x="1483" y="2080"/>
                </a:lnTo>
                <a:lnTo>
                  <a:pt x="1486" y="2082"/>
                </a:lnTo>
                <a:lnTo>
                  <a:pt x="1490" y="2086"/>
                </a:lnTo>
                <a:lnTo>
                  <a:pt x="1492" y="2094"/>
                </a:lnTo>
                <a:lnTo>
                  <a:pt x="1495" y="2102"/>
                </a:lnTo>
                <a:lnTo>
                  <a:pt x="1497" y="2110"/>
                </a:lnTo>
                <a:lnTo>
                  <a:pt x="1500" y="2117"/>
                </a:lnTo>
                <a:lnTo>
                  <a:pt x="1504" y="2122"/>
                </a:lnTo>
                <a:lnTo>
                  <a:pt x="1507" y="2122"/>
                </a:lnTo>
                <a:lnTo>
                  <a:pt x="1511" y="2122"/>
                </a:lnTo>
                <a:lnTo>
                  <a:pt x="1511" y="2122"/>
                </a:lnTo>
                <a:lnTo>
                  <a:pt x="1528" y="2124"/>
                </a:lnTo>
                <a:lnTo>
                  <a:pt x="1549" y="2124"/>
                </a:lnTo>
                <a:lnTo>
                  <a:pt x="1560" y="2124"/>
                </a:lnTo>
                <a:lnTo>
                  <a:pt x="1568" y="2122"/>
                </a:lnTo>
                <a:lnTo>
                  <a:pt x="1576" y="2119"/>
                </a:lnTo>
                <a:lnTo>
                  <a:pt x="1579" y="2117"/>
                </a:lnTo>
                <a:lnTo>
                  <a:pt x="1580" y="2114"/>
                </a:lnTo>
                <a:lnTo>
                  <a:pt x="1580" y="2114"/>
                </a:lnTo>
                <a:lnTo>
                  <a:pt x="1585" y="2097"/>
                </a:lnTo>
                <a:lnTo>
                  <a:pt x="1590" y="2077"/>
                </a:lnTo>
                <a:lnTo>
                  <a:pt x="1591" y="2063"/>
                </a:lnTo>
                <a:lnTo>
                  <a:pt x="1593" y="2060"/>
                </a:lnTo>
                <a:lnTo>
                  <a:pt x="1593" y="2060"/>
                </a:lnTo>
                <a:lnTo>
                  <a:pt x="1593" y="2060"/>
                </a:lnTo>
                <a:lnTo>
                  <a:pt x="1597" y="2072"/>
                </a:lnTo>
                <a:lnTo>
                  <a:pt x="1610" y="2097"/>
                </a:lnTo>
                <a:lnTo>
                  <a:pt x="1633" y="2133"/>
                </a:lnTo>
                <a:lnTo>
                  <a:pt x="1647" y="2153"/>
                </a:lnTo>
                <a:lnTo>
                  <a:pt x="1662" y="2173"/>
                </a:lnTo>
                <a:lnTo>
                  <a:pt x="1681" y="2197"/>
                </a:lnTo>
                <a:lnTo>
                  <a:pt x="1701" y="2218"/>
                </a:lnTo>
                <a:lnTo>
                  <a:pt x="1724" y="2240"/>
                </a:lnTo>
                <a:lnTo>
                  <a:pt x="1749" y="2260"/>
                </a:lnTo>
                <a:lnTo>
                  <a:pt x="1776" y="2280"/>
                </a:lnTo>
                <a:lnTo>
                  <a:pt x="1805" y="2299"/>
                </a:lnTo>
                <a:lnTo>
                  <a:pt x="1836" y="2316"/>
                </a:lnTo>
                <a:lnTo>
                  <a:pt x="1870" y="2330"/>
                </a:lnTo>
                <a:lnTo>
                  <a:pt x="1870" y="2330"/>
                </a:lnTo>
                <a:lnTo>
                  <a:pt x="1906" y="2341"/>
                </a:lnTo>
                <a:lnTo>
                  <a:pt x="1943" y="2350"/>
                </a:lnTo>
                <a:lnTo>
                  <a:pt x="1983" y="2356"/>
                </a:lnTo>
                <a:lnTo>
                  <a:pt x="2023" y="2361"/>
                </a:lnTo>
                <a:lnTo>
                  <a:pt x="2065" y="2363"/>
                </a:lnTo>
                <a:lnTo>
                  <a:pt x="2107" y="2363"/>
                </a:lnTo>
                <a:lnTo>
                  <a:pt x="2151" y="2359"/>
                </a:lnTo>
                <a:lnTo>
                  <a:pt x="2192" y="2352"/>
                </a:lnTo>
                <a:lnTo>
                  <a:pt x="2233" y="2342"/>
                </a:lnTo>
                <a:lnTo>
                  <a:pt x="2273" y="2330"/>
                </a:lnTo>
                <a:lnTo>
                  <a:pt x="2293" y="2322"/>
                </a:lnTo>
                <a:lnTo>
                  <a:pt x="2312" y="2314"/>
                </a:lnTo>
                <a:lnTo>
                  <a:pt x="2330" y="2305"/>
                </a:lnTo>
                <a:lnTo>
                  <a:pt x="2349" y="2294"/>
                </a:lnTo>
                <a:lnTo>
                  <a:pt x="2366" y="2283"/>
                </a:lnTo>
                <a:lnTo>
                  <a:pt x="2383" y="2271"/>
                </a:lnTo>
                <a:lnTo>
                  <a:pt x="2398" y="2259"/>
                </a:lnTo>
                <a:lnTo>
                  <a:pt x="2414" y="2245"/>
                </a:lnTo>
                <a:lnTo>
                  <a:pt x="2429" y="2229"/>
                </a:lnTo>
                <a:lnTo>
                  <a:pt x="2443" y="2214"/>
                </a:lnTo>
                <a:lnTo>
                  <a:pt x="2456" y="2197"/>
                </a:lnTo>
                <a:lnTo>
                  <a:pt x="2467" y="2180"/>
                </a:lnTo>
                <a:lnTo>
                  <a:pt x="2467" y="2180"/>
                </a:lnTo>
                <a:lnTo>
                  <a:pt x="2488" y="2142"/>
                </a:lnTo>
                <a:lnTo>
                  <a:pt x="2505" y="2107"/>
                </a:lnTo>
                <a:lnTo>
                  <a:pt x="2519" y="2072"/>
                </a:lnTo>
                <a:lnTo>
                  <a:pt x="2532" y="2038"/>
                </a:lnTo>
                <a:lnTo>
                  <a:pt x="2539" y="2006"/>
                </a:lnTo>
                <a:lnTo>
                  <a:pt x="2547" y="1975"/>
                </a:lnTo>
                <a:lnTo>
                  <a:pt x="2552" y="1945"/>
                </a:lnTo>
                <a:lnTo>
                  <a:pt x="2553" y="1917"/>
                </a:lnTo>
                <a:lnTo>
                  <a:pt x="2555" y="1893"/>
                </a:lnTo>
                <a:lnTo>
                  <a:pt x="2555" y="1871"/>
                </a:lnTo>
                <a:lnTo>
                  <a:pt x="2553" y="1834"/>
                </a:lnTo>
                <a:lnTo>
                  <a:pt x="2550" y="1810"/>
                </a:lnTo>
                <a:lnTo>
                  <a:pt x="2550" y="1803"/>
                </a:lnTo>
                <a:lnTo>
                  <a:pt x="2550" y="1803"/>
                </a:lnTo>
                <a:lnTo>
                  <a:pt x="2555" y="1798"/>
                </a:lnTo>
                <a:lnTo>
                  <a:pt x="2561" y="1792"/>
                </a:lnTo>
                <a:lnTo>
                  <a:pt x="2567" y="1782"/>
                </a:lnTo>
                <a:lnTo>
                  <a:pt x="2574" y="1772"/>
                </a:lnTo>
                <a:lnTo>
                  <a:pt x="2577" y="1759"/>
                </a:lnTo>
                <a:lnTo>
                  <a:pt x="2578" y="1745"/>
                </a:lnTo>
                <a:lnTo>
                  <a:pt x="2577" y="1737"/>
                </a:lnTo>
                <a:lnTo>
                  <a:pt x="2575" y="1728"/>
                </a:lnTo>
                <a:lnTo>
                  <a:pt x="2575" y="1728"/>
                </a:lnTo>
                <a:lnTo>
                  <a:pt x="2561" y="1685"/>
                </a:lnTo>
                <a:lnTo>
                  <a:pt x="2552" y="1658"/>
                </a:lnTo>
                <a:lnTo>
                  <a:pt x="2539" y="1629"/>
                </a:lnTo>
                <a:lnTo>
                  <a:pt x="2526" y="1599"/>
                </a:lnTo>
                <a:lnTo>
                  <a:pt x="2508" y="1572"/>
                </a:lnTo>
                <a:lnTo>
                  <a:pt x="2488" y="1545"/>
                </a:lnTo>
                <a:lnTo>
                  <a:pt x="2479" y="1533"/>
                </a:lnTo>
                <a:lnTo>
                  <a:pt x="2467" y="1520"/>
                </a:lnTo>
                <a:lnTo>
                  <a:pt x="2467" y="1520"/>
                </a:lnTo>
                <a:lnTo>
                  <a:pt x="2454" y="1510"/>
                </a:lnTo>
                <a:lnTo>
                  <a:pt x="2440" y="1499"/>
                </a:lnTo>
                <a:lnTo>
                  <a:pt x="2409" y="1475"/>
                </a:lnTo>
                <a:lnTo>
                  <a:pt x="2374" y="1454"/>
                </a:lnTo>
                <a:lnTo>
                  <a:pt x="2338" y="1432"/>
                </a:lnTo>
                <a:lnTo>
                  <a:pt x="2279" y="1399"/>
                </a:lnTo>
                <a:lnTo>
                  <a:pt x="2256" y="1387"/>
                </a:lnTo>
                <a:lnTo>
                  <a:pt x="2256" y="1387"/>
                </a:lnTo>
                <a:lnTo>
                  <a:pt x="2275" y="1389"/>
                </a:lnTo>
                <a:lnTo>
                  <a:pt x="2318" y="1392"/>
                </a:lnTo>
                <a:lnTo>
                  <a:pt x="2341" y="1392"/>
                </a:lnTo>
                <a:lnTo>
                  <a:pt x="2364" y="1390"/>
                </a:lnTo>
                <a:lnTo>
                  <a:pt x="2383" y="1387"/>
                </a:lnTo>
                <a:lnTo>
                  <a:pt x="2389" y="1385"/>
                </a:lnTo>
                <a:lnTo>
                  <a:pt x="2394" y="1382"/>
                </a:lnTo>
                <a:lnTo>
                  <a:pt x="2394" y="1382"/>
                </a:lnTo>
                <a:lnTo>
                  <a:pt x="2406" y="1368"/>
                </a:lnTo>
                <a:lnTo>
                  <a:pt x="2417" y="1353"/>
                </a:lnTo>
                <a:lnTo>
                  <a:pt x="2420" y="1347"/>
                </a:lnTo>
                <a:lnTo>
                  <a:pt x="2422" y="1340"/>
                </a:lnTo>
                <a:lnTo>
                  <a:pt x="2422" y="1334"/>
                </a:lnTo>
                <a:lnTo>
                  <a:pt x="2420" y="1330"/>
                </a:lnTo>
                <a:lnTo>
                  <a:pt x="2420" y="1330"/>
                </a:lnTo>
                <a:lnTo>
                  <a:pt x="2408" y="1320"/>
                </a:lnTo>
                <a:lnTo>
                  <a:pt x="2389" y="1308"/>
                </a:lnTo>
                <a:lnTo>
                  <a:pt x="2367" y="1297"/>
                </a:lnTo>
                <a:lnTo>
                  <a:pt x="2358" y="1292"/>
                </a:lnTo>
                <a:lnTo>
                  <a:pt x="2350" y="1291"/>
                </a:lnTo>
                <a:lnTo>
                  <a:pt x="2295" y="1288"/>
                </a:lnTo>
                <a:lnTo>
                  <a:pt x="2295" y="1288"/>
                </a:lnTo>
                <a:lnTo>
                  <a:pt x="2268" y="1264"/>
                </a:lnTo>
                <a:lnTo>
                  <a:pt x="2248" y="1251"/>
                </a:lnTo>
                <a:lnTo>
                  <a:pt x="2242" y="1247"/>
                </a:lnTo>
                <a:lnTo>
                  <a:pt x="2239" y="1247"/>
                </a:lnTo>
                <a:lnTo>
                  <a:pt x="2237" y="1247"/>
                </a:lnTo>
                <a:lnTo>
                  <a:pt x="2237" y="1247"/>
                </a:lnTo>
                <a:lnTo>
                  <a:pt x="2213" y="1295"/>
                </a:lnTo>
                <a:lnTo>
                  <a:pt x="2030" y="1300"/>
                </a:lnTo>
                <a:lnTo>
                  <a:pt x="2017" y="1266"/>
                </a:lnTo>
                <a:lnTo>
                  <a:pt x="2017" y="1266"/>
                </a:lnTo>
                <a:lnTo>
                  <a:pt x="2037" y="1263"/>
                </a:lnTo>
                <a:lnTo>
                  <a:pt x="2085" y="1257"/>
                </a:lnTo>
                <a:lnTo>
                  <a:pt x="2110" y="1252"/>
                </a:lnTo>
                <a:lnTo>
                  <a:pt x="2133" y="1247"/>
                </a:lnTo>
                <a:lnTo>
                  <a:pt x="2151" y="1241"/>
                </a:lnTo>
                <a:lnTo>
                  <a:pt x="2157" y="1238"/>
                </a:lnTo>
                <a:lnTo>
                  <a:pt x="2160" y="1235"/>
                </a:lnTo>
                <a:lnTo>
                  <a:pt x="2160" y="1235"/>
                </a:lnTo>
                <a:lnTo>
                  <a:pt x="2166" y="1219"/>
                </a:lnTo>
                <a:lnTo>
                  <a:pt x="2172" y="1201"/>
                </a:lnTo>
                <a:lnTo>
                  <a:pt x="2177" y="1181"/>
                </a:lnTo>
                <a:lnTo>
                  <a:pt x="2182" y="1157"/>
                </a:lnTo>
                <a:lnTo>
                  <a:pt x="2182" y="1157"/>
                </a:lnTo>
                <a:lnTo>
                  <a:pt x="2183" y="1140"/>
                </a:lnTo>
                <a:lnTo>
                  <a:pt x="2183" y="1116"/>
                </a:lnTo>
                <a:lnTo>
                  <a:pt x="2178" y="1052"/>
                </a:lnTo>
                <a:lnTo>
                  <a:pt x="2174" y="988"/>
                </a:lnTo>
                <a:lnTo>
                  <a:pt x="2169" y="945"/>
                </a:lnTo>
                <a:lnTo>
                  <a:pt x="2169" y="945"/>
                </a:lnTo>
                <a:lnTo>
                  <a:pt x="2164" y="928"/>
                </a:lnTo>
                <a:lnTo>
                  <a:pt x="2158" y="908"/>
                </a:lnTo>
                <a:lnTo>
                  <a:pt x="2147" y="883"/>
                </a:lnTo>
                <a:lnTo>
                  <a:pt x="2137" y="860"/>
                </a:lnTo>
                <a:lnTo>
                  <a:pt x="2123" y="836"/>
                </a:lnTo>
                <a:lnTo>
                  <a:pt x="2109" y="818"/>
                </a:lnTo>
                <a:lnTo>
                  <a:pt x="2103" y="810"/>
                </a:lnTo>
                <a:lnTo>
                  <a:pt x="2095" y="804"/>
                </a:lnTo>
                <a:lnTo>
                  <a:pt x="2089" y="799"/>
                </a:lnTo>
                <a:lnTo>
                  <a:pt x="2082" y="798"/>
                </a:lnTo>
                <a:lnTo>
                  <a:pt x="2082" y="798"/>
                </a:lnTo>
                <a:lnTo>
                  <a:pt x="2065" y="798"/>
                </a:lnTo>
                <a:lnTo>
                  <a:pt x="2044" y="798"/>
                </a:lnTo>
                <a:lnTo>
                  <a:pt x="1991" y="802"/>
                </a:lnTo>
                <a:lnTo>
                  <a:pt x="1926" y="810"/>
                </a:lnTo>
                <a:lnTo>
                  <a:pt x="1926" y="810"/>
                </a:lnTo>
                <a:lnTo>
                  <a:pt x="1845" y="643"/>
                </a:lnTo>
                <a:lnTo>
                  <a:pt x="1789" y="523"/>
                </a:lnTo>
                <a:lnTo>
                  <a:pt x="1769" y="480"/>
                </a:lnTo>
                <a:lnTo>
                  <a:pt x="1762" y="460"/>
                </a:lnTo>
                <a:lnTo>
                  <a:pt x="1762" y="460"/>
                </a:lnTo>
                <a:lnTo>
                  <a:pt x="1757" y="450"/>
                </a:lnTo>
                <a:lnTo>
                  <a:pt x="1746" y="433"/>
                </a:lnTo>
                <a:lnTo>
                  <a:pt x="1715" y="393"/>
                </a:lnTo>
                <a:lnTo>
                  <a:pt x="1679" y="351"/>
                </a:lnTo>
                <a:lnTo>
                  <a:pt x="1653" y="322"/>
                </a:lnTo>
                <a:lnTo>
                  <a:pt x="1653" y="322"/>
                </a:lnTo>
                <a:lnTo>
                  <a:pt x="1641" y="311"/>
                </a:lnTo>
                <a:lnTo>
                  <a:pt x="1621" y="298"/>
                </a:lnTo>
                <a:lnTo>
                  <a:pt x="1596" y="286"/>
                </a:lnTo>
                <a:lnTo>
                  <a:pt x="1569" y="273"/>
                </a:lnTo>
                <a:lnTo>
                  <a:pt x="1523" y="252"/>
                </a:lnTo>
                <a:lnTo>
                  <a:pt x="1501" y="244"/>
                </a:lnTo>
                <a:lnTo>
                  <a:pt x="1467" y="218"/>
                </a:lnTo>
                <a:lnTo>
                  <a:pt x="1467" y="218"/>
                </a:lnTo>
                <a:lnTo>
                  <a:pt x="1480" y="208"/>
                </a:lnTo>
                <a:lnTo>
                  <a:pt x="1503" y="190"/>
                </a:lnTo>
                <a:lnTo>
                  <a:pt x="1514" y="180"/>
                </a:lnTo>
                <a:lnTo>
                  <a:pt x="1521" y="171"/>
                </a:lnTo>
                <a:lnTo>
                  <a:pt x="1523" y="168"/>
                </a:lnTo>
                <a:lnTo>
                  <a:pt x="1525" y="166"/>
                </a:lnTo>
                <a:lnTo>
                  <a:pt x="1523" y="165"/>
                </a:lnTo>
                <a:lnTo>
                  <a:pt x="1520" y="165"/>
                </a:lnTo>
                <a:lnTo>
                  <a:pt x="1520" y="165"/>
                </a:lnTo>
                <a:lnTo>
                  <a:pt x="1504" y="170"/>
                </a:lnTo>
                <a:lnTo>
                  <a:pt x="1494" y="173"/>
                </a:lnTo>
                <a:lnTo>
                  <a:pt x="1490" y="173"/>
                </a:lnTo>
                <a:lnTo>
                  <a:pt x="1487" y="171"/>
                </a:lnTo>
                <a:lnTo>
                  <a:pt x="1486" y="168"/>
                </a:lnTo>
                <a:lnTo>
                  <a:pt x="1484" y="162"/>
                </a:lnTo>
                <a:lnTo>
                  <a:pt x="1484" y="162"/>
                </a:lnTo>
                <a:lnTo>
                  <a:pt x="1483" y="145"/>
                </a:lnTo>
                <a:lnTo>
                  <a:pt x="1480" y="128"/>
                </a:lnTo>
                <a:lnTo>
                  <a:pt x="1476" y="109"/>
                </a:lnTo>
                <a:lnTo>
                  <a:pt x="1476" y="109"/>
                </a:lnTo>
                <a:lnTo>
                  <a:pt x="1466" y="98"/>
                </a:lnTo>
                <a:lnTo>
                  <a:pt x="1458" y="89"/>
                </a:lnTo>
                <a:lnTo>
                  <a:pt x="1455" y="84"/>
                </a:lnTo>
                <a:lnTo>
                  <a:pt x="1455" y="78"/>
                </a:lnTo>
                <a:lnTo>
                  <a:pt x="1455" y="78"/>
                </a:lnTo>
                <a:lnTo>
                  <a:pt x="1453" y="73"/>
                </a:lnTo>
                <a:lnTo>
                  <a:pt x="1452" y="69"/>
                </a:lnTo>
                <a:lnTo>
                  <a:pt x="1447" y="66"/>
                </a:lnTo>
                <a:lnTo>
                  <a:pt x="1442" y="61"/>
                </a:lnTo>
                <a:lnTo>
                  <a:pt x="1433" y="56"/>
                </a:lnTo>
                <a:lnTo>
                  <a:pt x="1424" y="53"/>
                </a:lnTo>
                <a:lnTo>
                  <a:pt x="1424" y="53"/>
                </a:lnTo>
                <a:lnTo>
                  <a:pt x="1413" y="49"/>
                </a:lnTo>
                <a:lnTo>
                  <a:pt x="1399" y="42"/>
                </a:lnTo>
                <a:lnTo>
                  <a:pt x="1373" y="27"/>
                </a:lnTo>
                <a:lnTo>
                  <a:pt x="1373" y="27"/>
                </a:lnTo>
                <a:lnTo>
                  <a:pt x="1360" y="22"/>
                </a:lnTo>
                <a:lnTo>
                  <a:pt x="1346" y="18"/>
                </a:lnTo>
                <a:lnTo>
                  <a:pt x="1332" y="14"/>
                </a:lnTo>
                <a:lnTo>
                  <a:pt x="1320" y="10"/>
                </a:lnTo>
                <a:lnTo>
                  <a:pt x="1320" y="10"/>
                </a:lnTo>
                <a:lnTo>
                  <a:pt x="1309" y="5"/>
                </a:lnTo>
                <a:lnTo>
                  <a:pt x="1298" y="2"/>
                </a:lnTo>
                <a:lnTo>
                  <a:pt x="1287" y="0"/>
                </a:lnTo>
                <a:lnTo>
                  <a:pt x="1277" y="0"/>
                </a:lnTo>
                <a:lnTo>
                  <a:pt x="1277" y="0"/>
                </a:lnTo>
                <a:lnTo>
                  <a:pt x="1244" y="2"/>
                </a:lnTo>
                <a:lnTo>
                  <a:pt x="1227" y="4"/>
                </a:lnTo>
                <a:lnTo>
                  <a:pt x="1216" y="5"/>
                </a:lnTo>
                <a:lnTo>
                  <a:pt x="1216" y="5"/>
                </a:lnTo>
                <a:lnTo>
                  <a:pt x="1204" y="14"/>
                </a:lnTo>
                <a:lnTo>
                  <a:pt x="1185" y="30"/>
                </a:lnTo>
                <a:lnTo>
                  <a:pt x="1160" y="53"/>
                </a:lnTo>
                <a:lnTo>
                  <a:pt x="1160" y="53"/>
                </a:lnTo>
                <a:lnTo>
                  <a:pt x="1150" y="63"/>
                </a:lnTo>
                <a:lnTo>
                  <a:pt x="1140" y="73"/>
                </a:lnTo>
                <a:lnTo>
                  <a:pt x="1137" y="81"/>
                </a:lnTo>
                <a:lnTo>
                  <a:pt x="1134" y="87"/>
                </a:lnTo>
                <a:lnTo>
                  <a:pt x="1134" y="87"/>
                </a:lnTo>
                <a:lnTo>
                  <a:pt x="1132" y="95"/>
                </a:lnTo>
                <a:lnTo>
                  <a:pt x="1131" y="103"/>
                </a:lnTo>
                <a:lnTo>
                  <a:pt x="1132" y="118"/>
                </a:lnTo>
                <a:lnTo>
                  <a:pt x="1134" y="135"/>
                </a:lnTo>
                <a:lnTo>
                  <a:pt x="1134" y="165"/>
                </a:lnTo>
                <a:lnTo>
                  <a:pt x="1156" y="201"/>
                </a:lnTo>
                <a:lnTo>
                  <a:pt x="1165" y="256"/>
                </a:lnTo>
                <a:lnTo>
                  <a:pt x="1146" y="295"/>
                </a:lnTo>
                <a:lnTo>
                  <a:pt x="1168" y="312"/>
                </a:lnTo>
                <a:lnTo>
                  <a:pt x="1182" y="348"/>
                </a:lnTo>
                <a:lnTo>
                  <a:pt x="1182" y="348"/>
                </a:lnTo>
                <a:lnTo>
                  <a:pt x="1181" y="348"/>
                </a:lnTo>
                <a:lnTo>
                  <a:pt x="1179" y="349"/>
                </a:lnTo>
                <a:lnTo>
                  <a:pt x="1179" y="353"/>
                </a:lnTo>
                <a:lnTo>
                  <a:pt x="1181" y="357"/>
                </a:lnTo>
                <a:lnTo>
                  <a:pt x="1184" y="362"/>
                </a:lnTo>
                <a:lnTo>
                  <a:pt x="1190" y="370"/>
                </a:lnTo>
                <a:lnTo>
                  <a:pt x="1199" y="377"/>
                </a:lnTo>
                <a:lnTo>
                  <a:pt x="1199" y="377"/>
                </a:lnTo>
                <a:lnTo>
                  <a:pt x="1205" y="382"/>
                </a:lnTo>
                <a:lnTo>
                  <a:pt x="1212" y="385"/>
                </a:lnTo>
                <a:lnTo>
                  <a:pt x="1218" y="387"/>
                </a:lnTo>
                <a:lnTo>
                  <a:pt x="1225" y="387"/>
                </a:lnTo>
                <a:lnTo>
                  <a:pt x="1239" y="385"/>
                </a:lnTo>
                <a:lnTo>
                  <a:pt x="1253" y="380"/>
                </a:lnTo>
                <a:lnTo>
                  <a:pt x="1266" y="376"/>
                </a:lnTo>
                <a:lnTo>
                  <a:pt x="1277" y="370"/>
                </a:lnTo>
                <a:lnTo>
                  <a:pt x="1286" y="365"/>
                </a:lnTo>
                <a:lnTo>
                  <a:pt x="1308" y="387"/>
                </a:lnTo>
                <a:lnTo>
                  <a:pt x="1308" y="387"/>
                </a:lnTo>
                <a:lnTo>
                  <a:pt x="1292" y="419"/>
                </a:lnTo>
                <a:lnTo>
                  <a:pt x="1280" y="447"/>
                </a:lnTo>
                <a:lnTo>
                  <a:pt x="1272" y="469"/>
                </a:lnTo>
                <a:lnTo>
                  <a:pt x="1272" y="469"/>
                </a:lnTo>
                <a:lnTo>
                  <a:pt x="1272" y="478"/>
                </a:lnTo>
                <a:lnTo>
                  <a:pt x="1274" y="491"/>
                </a:lnTo>
                <a:lnTo>
                  <a:pt x="1280" y="517"/>
                </a:lnTo>
                <a:lnTo>
                  <a:pt x="1286" y="542"/>
                </a:lnTo>
                <a:lnTo>
                  <a:pt x="1287" y="550"/>
                </a:lnTo>
                <a:lnTo>
                  <a:pt x="1286" y="553"/>
                </a:lnTo>
                <a:lnTo>
                  <a:pt x="1286" y="556"/>
                </a:lnTo>
                <a:lnTo>
                  <a:pt x="1286" y="556"/>
                </a:lnTo>
                <a:lnTo>
                  <a:pt x="1283" y="562"/>
                </a:lnTo>
                <a:lnTo>
                  <a:pt x="1280" y="577"/>
                </a:lnTo>
                <a:lnTo>
                  <a:pt x="1274" y="618"/>
                </a:lnTo>
                <a:lnTo>
                  <a:pt x="1267" y="658"/>
                </a:lnTo>
                <a:lnTo>
                  <a:pt x="1263" y="670"/>
                </a:lnTo>
                <a:lnTo>
                  <a:pt x="1261" y="675"/>
                </a:lnTo>
                <a:lnTo>
                  <a:pt x="1260" y="677"/>
                </a:lnTo>
                <a:lnTo>
                  <a:pt x="1260" y="677"/>
                </a:lnTo>
                <a:lnTo>
                  <a:pt x="1255" y="680"/>
                </a:lnTo>
                <a:lnTo>
                  <a:pt x="1247" y="688"/>
                </a:lnTo>
                <a:lnTo>
                  <a:pt x="1227" y="709"/>
                </a:lnTo>
                <a:lnTo>
                  <a:pt x="1204" y="742"/>
                </a:lnTo>
                <a:lnTo>
                  <a:pt x="1052" y="781"/>
                </a:lnTo>
                <a:lnTo>
                  <a:pt x="1052" y="781"/>
                </a:lnTo>
                <a:lnTo>
                  <a:pt x="1005" y="777"/>
                </a:lnTo>
                <a:lnTo>
                  <a:pt x="971" y="777"/>
                </a:lnTo>
                <a:lnTo>
                  <a:pt x="959" y="779"/>
                </a:lnTo>
                <a:lnTo>
                  <a:pt x="953" y="781"/>
                </a:lnTo>
                <a:lnTo>
                  <a:pt x="953" y="781"/>
                </a:lnTo>
                <a:lnTo>
                  <a:pt x="948" y="782"/>
                </a:lnTo>
                <a:lnTo>
                  <a:pt x="943" y="782"/>
                </a:lnTo>
                <a:lnTo>
                  <a:pt x="934" y="779"/>
                </a:lnTo>
                <a:lnTo>
                  <a:pt x="922" y="774"/>
                </a:lnTo>
                <a:lnTo>
                  <a:pt x="916" y="773"/>
                </a:lnTo>
                <a:lnTo>
                  <a:pt x="909" y="771"/>
                </a:lnTo>
                <a:lnTo>
                  <a:pt x="909" y="771"/>
                </a:lnTo>
                <a:lnTo>
                  <a:pt x="900" y="773"/>
                </a:lnTo>
                <a:lnTo>
                  <a:pt x="891" y="777"/>
                </a:lnTo>
                <a:lnTo>
                  <a:pt x="866" y="793"/>
                </a:lnTo>
                <a:lnTo>
                  <a:pt x="844" y="809"/>
                </a:lnTo>
                <a:lnTo>
                  <a:pt x="835" y="815"/>
                </a:lnTo>
                <a:lnTo>
                  <a:pt x="835" y="815"/>
                </a:lnTo>
                <a:lnTo>
                  <a:pt x="830" y="827"/>
                </a:lnTo>
                <a:lnTo>
                  <a:pt x="821" y="853"/>
                </a:lnTo>
                <a:lnTo>
                  <a:pt x="816" y="869"/>
                </a:lnTo>
                <a:lnTo>
                  <a:pt x="813" y="883"/>
                </a:lnTo>
                <a:lnTo>
                  <a:pt x="812" y="897"/>
                </a:lnTo>
                <a:lnTo>
                  <a:pt x="812" y="902"/>
                </a:lnTo>
                <a:lnTo>
                  <a:pt x="813" y="906"/>
                </a:lnTo>
                <a:lnTo>
                  <a:pt x="813" y="906"/>
                </a:lnTo>
                <a:lnTo>
                  <a:pt x="821" y="919"/>
                </a:lnTo>
                <a:lnTo>
                  <a:pt x="827" y="929"/>
                </a:lnTo>
                <a:lnTo>
                  <a:pt x="835" y="936"/>
                </a:lnTo>
                <a:lnTo>
                  <a:pt x="835" y="936"/>
                </a:lnTo>
                <a:lnTo>
                  <a:pt x="838" y="937"/>
                </a:lnTo>
                <a:lnTo>
                  <a:pt x="844" y="939"/>
                </a:lnTo>
                <a:lnTo>
                  <a:pt x="855" y="942"/>
                </a:lnTo>
                <a:lnTo>
                  <a:pt x="871" y="940"/>
                </a:lnTo>
                <a:lnTo>
                  <a:pt x="871" y="940"/>
                </a:lnTo>
                <a:lnTo>
                  <a:pt x="881" y="937"/>
                </a:lnTo>
                <a:lnTo>
                  <a:pt x="888" y="934"/>
                </a:lnTo>
                <a:lnTo>
                  <a:pt x="891" y="929"/>
                </a:lnTo>
                <a:lnTo>
                  <a:pt x="892" y="928"/>
                </a:lnTo>
                <a:lnTo>
                  <a:pt x="892" y="928"/>
                </a:lnTo>
                <a:lnTo>
                  <a:pt x="888" y="984"/>
                </a:lnTo>
                <a:lnTo>
                  <a:pt x="888" y="984"/>
                </a:lnTo>
                <a:lnTo>
                  <a:pt x="877" y="1021"/>
                </a:lnTo>
                <a:lnTo>
                  <a:pt x="857" y="1086"/>
                </a:lnTo>
                <a:lnTo>
                  <a:pt x="827" y="1179"/>
                </a:lnTo>
                <a:lnTo>
                  <a:pt x="758" y="1351"/>
                </a:lnTo>
                <a:lnTo>
                  <a:pt x="740" y="1351"/>
                </a:lnTo>
                <a:lnTo>
                  <a:pt x="719" y="1438"/>
                </a:lnTo>
                <a:lnTo>
                  <a:pt x="688" y="1465"/>
                </a:lnTo>
                <a:lnTo>
                  <a:pt x="632" y="1421"/>
                </a:lnTo>
                <a:lnTo>
                  <a:pt x="666" y="1330"/>
                </a:lnTo>
                <a:lnTo>
                  <a:pt x="683" y="1136"/>
                </a:lnTo>
                <a:lnTo>
                  <a:pt x="610" y="1049"/>
                </a:lnTo>
                <a:lnTo>
                  <a:pt x="610" y="1049"/>
                </a:lnTo>
                <a:lnTo>
                  <a:pt x="541" y="1027"/>
                </a:lnTo>
                <a:lnTo>
                  <a:pt x="541" y="1027"/>
                </a:lnTo>
                <a:lnTo>
                  <a:pt x="530" y="1026"/>
                </a:lnTo>
                <a:lnTo>
                  <a:pt x="513" y="1024"/>
                </a:lnTo>
                <a:lnTo>
                  <a:pt x="463" y="1026"/>
                </a:lnTo>
                <a:lnTo>
                  <a:pt x="400" y="1029"/>
                </a:lnTo>
                <a:lnTo>
                  <a:pt x="330" y="1033"/>
                </a:lnTo>
                <a:lnTo>
                  <a:pt x="203" y="1044"/>
                </a:lnTo>
                <a:lnTo>
                  <a:pt x="147" y="1049"/>
                </a:lnTo>
                <a:lnTo>
                  <a:pt x="147" y="1049"/>
                </a:lnTo>
                <a:close/>
                <a:moveTo>
                  <a:pt x="956" y="906"/>
                </a:moveTo>
                <a:lnTo>
                  <a:pt x="1018" y="914"/>
                </a:lnTo>
                <a:lnTo>
                  <a:pt x="1018" y="914"/>
                </a:lnTo>
                <a:lnTo>
                  <a:pt x="1035" y="919"/>
                </a:lnTo>
                <a:lnTo>
                  <a:pt x="1050" y="925"/>
                </a:lnTo>
                <a:lnTo>
                  <a:pt x="1064" y="933"/>
                </a:lnTo>
                <a:lnTo>
                  <a:pt x="1064" y="933"/>
                </a:lnTo>
                <a:lnTo>
                  <a:pt x="1072" y="936"/>
                </a:lnTo>
                <a:lnTo>
                  <a:pt x="1080" y="937"/>
                </a:lnTo>
                <a:lnTo>
                  <a:pt x="1089" y="937"/>
                </a:lnTo>
                <a:lnTo>
                  <a:pt x="1098" y="937"/>
                </a:lnTo>
                <a:lnTo>
                  <a:pt x="1117" y="936"/>
                </a:lnTo>
                <a:lnTo>
                  <a:pt x="1126" y="936"/>
                </a:lnTo>
                <a:lnTo>
                  <a:pt x="1134" y="936"/>
                </a:lnTo>
                <a:lnTo>
                  <a:pt x="1134" y="936"/>
                </a:lnTo>
                <a:lnTo>
                  <a:pt x="1150" y="939"/>
                </a:lnTo>
                <a:lnTo>
                  <a:pt x="1163" y="939"/>
                </a:lnTo>
                <a:lnTo>
                  <a:pt x="1170" y="940"/>
                </a:lnTo>
                <a:lnTo>
                  <a:pt x="1176" y="942"/>
                </a:lnTo>
                <a:lnTo>
                  <a:pt x="1179" y="945"/>
                </a:lnTo>
                <a:lnTo>
                  <a:pt x="1182" y="950"/>
                </a:lnTo>
                <a:lnTo>
                  <a:pt x="1182" y="950"/>
                </a:lnTo>
                <a:lnTo>
                  <a:pt x="1185" y="954"/>
                </a:lnTo>
                <a:lnTo>
                  <a:pt x="1191" y="960"/>
                </a:lnTo>
                <a:lnTo>
                  <a:pt x="1199" y="967"/>
                </a:lnTo>
                <a:lnTo>
                  <a:pt x="1207" y="973"/>
                </a:lnTo>
                <a:lnTo>
                  <a:pt x="1227" y="982"/>
                </a:lnTo>
                <a:lnTo>
                  <a:pt x="1243" y="988"/>
                </a:lnTo>
                <a:lnTo>
                  <a:pt x="1243" y="988"/>
                </a:lnTo>
                <a:lnTo>
                  <a:pt x="1244" y="990"/>
                </a:lnTo>
                <a:lnTo>
                  <a:pt x="1243" y="992"/>
                </a:lnTo>
                <a:lnTo>
                  <a:pt x="1235" y="996"/>
                </a:lnTo>
                <a:lnTo>
                  <a:pt x="1204" y="1009"/>
                </a:lnTo>
                <a:lnTo>
                  <a:pt x="1168" y="1023"/>
                </a:lnTo>
                <a:lnTo>
                  <a:pt x="1154" y="1027"/>
                </a:lnTo>
                <a:lnTo>
                  <a:pt x="1146" y="1032"/>
                </a:lnTo>
                <a:lnTo>
                  <a:pt x="1146" y="1032"/>
                </a:lnTo>
                <a:lnTo>
                  <a:pt x="1132" y="1038"/>
                </a:lnTo>
                <a:lnTo>
                  <a:pt x="1103" y="1049"/>
                </a:lnTo>
                <a:lnTo>
                  <a:pt x="1015" y="1080"/>
                </a:lnTo>
                <a:lnTo>
                  <a:pt x="892" y="1122"/>
                </a:lnTo>
                <a:lnTo>
                  <a:pt x="892" y="1122"/>
                </a:lnTo>
                <a:lnTo>
                  <a:pt x="920" y="1060"/>
                </a:lnTo>
                <a:lnTo>
                  <a:pt x="956" y="979"/>
                </a:lnTo>
                <a:lnTo>
                  <a:pt x="956" y="979"/>
                </a:lnTo>
                <a:lnTo>
                  <a:pt x="959" y="970"/>
                </a:lnTo>
                <a:lnTo>
                  <a:pt x="961" y="957"/>
                </a:lnTo>
                <a:lnTo>
                  <a:pt x="961" y="945"/>
                </a:lnTo>
                <a:lnTo>
                  <a:pt x="961" y="934"/>
                </a:lnTo>
                <a:lnTo>
                  <a:pt x="957" y="914"/>
                </a:lnTo>
                <a:lnTo>
                  <a:pt x="956" y="906"/>
                </a:lnTo>
                <a:lnTo>
                  <a:pt x="956" y="906"/>
                </a:lnTo>
                <a:close/>
                <a:moveTo>
                  <a:pt x="727" y="1634"/>
                </a:moveTo>
                <a:lnTo>
                  <a:pt x="727" y="1634"/>
                </a:lnTo>
                <a:lnTo>
                  <a:pt x="742" y="1646"/>
                </a:lnTo>
                <a:lnTo>
                  <a:pt x="758" y="1661"/>
                </a:lnTo>
                <a:lnTo>
                  <a:pt x="776" y="1680"/>
                </a:lnTo>
                <a:lnTo>
                  <a:pt x="796" y="1703"/>
                </a:lnTo>
                <a:lnTo>
                  <a:pt x="815" y="1727"/>
                </a:lnTo>
                <a:lnTo>
                  <a:pt x="832" y="1751"/>
                </a:lnTo>
                <a:lnTo>
                  <a:pt x="838" y="1764"/>
                </a:lnTo>
                <a:lnTo>
                  <a:pt x="844" y="1776"/>
                </a:lnTo>
                <a:lnTo>
                  <a:pt x="844" y="1776"/>
                </a:lnTo>
                <a:lnTo>
                  <a:pt x="861" y="1823"/>
                </a:lnTo>
                <a:lnTo>
                  <a:pt x="869" y="1846"/>
                </a:lnTo>
                <a:lnTo>
                  <a:pt x="875" y="1869"/>
                </a:lnTo>
                <a:lnTo>
                  <a:pt x="880" y="1893"/>
                </a:lnTo>
                <a:lnTo>
                  <a:pt x="881" y="1917"/>
                </a:lnTo>
                <a:lnTo>
                  <a:pt x="880" y="1945"/>
                </a:lnTo>
                <a:lnTo>
                  <a:pt x="877" y="1975"/>
                </a:lnTo>
                <a:lnTo>
                  <a:pt x="877" y="1975"/>
                </a:lnTo>
                <a:lnTo>
                  <a:pt x="871" y="2014"/>
                </a:lnTo>
                <a:lnTo>
                  <a:pt x="861" y="2055"/>
                </a:lnTo>
                <a:lnTo>
                  <a:pt x="852" y="2099"/>
                </a:lnTo>
                <a:lnTo>
                  <a:pt x="844" y="2121"/>
                </a:lnTo>
                <a:lnTo>
                  <a:pt x="837" y="2141"/>
                </a:lnTo>
                <a:lnTo>
                  <a:pt x="827" y="2162"/>
                </a:lnTo>
                <a:lnTo>
                  <a:pt x="818" y="2183"/>
                </a:lnTo>
                <a:lnTo>
                  <a:pt x="806" y="2203"/>
                </a:lnTo>
                <a:lnTo>
                  <a:pt x="792" y="2223"/>
                </a:lnTo>
                <a:lnTo>
                  <a:pt x="776" y="2243"/>
                </a:lnTo>
                <a:lnTo>
                  <a:pt x="759" y="2262"/>
                </a:lnTo>
                <a:lnTo>
                  <a:pt x="740" y="2279"/>
                </a:lnTo>
                <a:lnTo>
                  <a:pt x="719" y="2296"/>
                </a:lnTo>
                <a:lnTo>
                  <a:pt x="719" y="2296"/>
                </a:lnTo>
                <a:lnTo>
                  <a:pt x="702" y="2307"/>
                </a:lnTo>
                <a:lnTo>
                  <a:pt x="686" y="2318"/>
                </a:lnTo>
                <a:lnTo>
                  <a:pt x="652" y="2335"/>
                </a:lnTo>
                <a:lnTo>
                  <a:pt x="620" y="2349"/>
                </a:lnTo>
                <a:lnTo>
                  <a:pt x="589" y="2358"/>
                </a:lnTo>
                <a:lnTo>
                  <a:pt x="556" y="2366"/>
                </a:lnTo>
                <a:lnTo>
                  <a:pt x="527" y="2370"/>
                </a:lnTo>
                <a:lnTo>
                  <a:pt x="497" y="2373"/>
                </a:lnTo>
                <a:lnTo>
                  <a:pt x="469" y="2373"/>
                </a:lnTo>
                <a:lnTo>
                  <a:pt x="445" y="2373"/>
                </a:lnTo>
                <a:lnTo>
                  <a:pt x="421" y="2370"/>
                </a:lnTo>
                <a:lnTo>
                  <a:pt x="384" y="2366"/>
                </a:lnTo>
                <a:lnTo>
                  <a:pt x="359" y="2359"/>
                </a:lnTo>
                <a:lnTo>
                  <a:pt x="350" y="2356"/>
                </a:lnTo>
                <a:lnTo>
                  <a:pt x="376" y="2327"/>
                </a:lnTo>
                <a:lnTo>
                  <a:pt x="376" y="2327"/>
                </a:lnTo>
                <a:lnTo>
                  <a:pt x="392" y="2307"/>
                </a:lnTo>
                <a:lnTo>
                  <a:pt x="427" y="2259"/>
                </a:lnTo>
                <a:lnTo>
                  <a:pt x="446" y="2231"/>
                </a:lnTo>
                <a:lnTo>
                  <a:pt x="465" y="2200"/>
                </a:lnTo>
                <a:lnTo>
                  <a:pt x="480" y="2170"/>
                </a:lnTo>
                <a:lnTo>
                  <a:pt x="485" y="2158"/>
                </a:lnTo>
                <a:lnTo>
                  <a:pt x="489" y="2144"/>
                </a:lnTo>
                <a:lnTo>
                  <a:pt x="489" y="2144"/>
                </a:lnTo>
                <a:lnTo>
                  <a:pt x="494" y="2117"/>
                </a:lnTo>
                <a:lnTo>
                  <a:pt x="499" y="2086"/>
                </a:lnTo>
                <a:lnTo>
                  <a:pt x="502" y="2052"/>
                </a:lnTo>
                <a:lnTo>
                  <a:pt x="503" y="2018"/>
                </a:lnTo>
                <a:lnTo>
                  <a:pt x="506" y="1964"/>
                </a:lnTo>
                <a:lnTo>
                  <a:pt x="506" y="1941"/>
                </a:lnTo>
                <a:lnTo>
                  <a:pt x="562" y="1911"/>
                </a:lnTo>
                <a:lnTo>
                  <a:pt x="562" y="1911"/>
                </a:lnTo>
                <a:lnTo>
                  <a:pt x="576" y="1903"/>
                </a:lnTo>
                <a:lnTo>
                  <a:pt x="606" y="1885"/>
                </a:lnTo>
                <a:lnTo>
                  <a:pt x="621" y="1872"/>
                </a:lnTo>
                <a:lnTo>
                  <a:pt x="637" y="1860"/>
                </a:lnTo>
                <a:lnTo>
                  <a:pt x="647" y="1848"/>
                </a:lnTo>
                <a:lnTo>
                  <a:pt x="651" y="1843"/>
                </a:lnTo>
                <a:lnTo>
                  <a:pt x="654" y="1837"/>
                </a:lnTo>
                <a:lnTo>
                  <a:pt x="654" y="1837"/>
                </a:lnTo>
                <a:lnTo>
                  <a:pt x="668" y="1793"/>
                </a:lnTo>
                <a:lnTo>
                  <a:pt x="692" y="1725"/>
                </a:lnTo>
                <a:lnTo>
                  <a:pt x="727" y="1634"/>
                </a:lnTo>
                <a:lnTo>
                  <a:pt x="727" y="1634"/>
                </a:lnTo>
                <a:close/>
                <a:moveTo>
                  <a:pt x="432" y="1911"/>
                </a:moveTo>
                <a:lnTo>
                  <a:pt x="432" y="1911"/>
                </a:lnTo>
                <a:lnTo>
                  <a:pt x="434" y="1911"/>
                </a:lnTo>
                <a:lnTo>
                  <a:pt x="434" y="1913"/>
                </a:lnTo>
                <a:lnTo>
                  <a:pt x="432" y="1925"/>
                </a:lnTo>
                <a:lnTo>
                  <a:pt x="424" y="1967"/>
                </a:lnTo>
                <a:lnTo>
                  <a:pt x="403" y="2071"/>
                </a:lnTo>
                <a:lnTo>
                  <a:pt x="403" y="2071"/>
                </a:lnTo>
                <a:lnTo>
                  <a:pt x="389" y="2122"/>
                </a:lnTo>
                <a:lnTo>
                  <a:pt x="381" y="2148"/>
                </a:lnTo>
                <a:lnTo>
                  <a:pt x="372" y="2176"/>
                </a:lnTo>
                <a:lnTo>
                  <a:pt x="361" y="2201"/>
                </a:lnTo>
                <a:lnTo>
                  <a:pt x="352" y="2221"/>
                </a:lnTo>
                <a:lnTo>
                  <a:pt x="342" y="2237"/>
                </a:lnTo>
                <a:lnTo>
                  <a:pt x="338" y="2242"/>
                </a:lnTo>
                <a:lnTo>
                  <a:pt x="333" y="2245"/>
                </a:lnTo>
                <a:lnTo>
                  <a:pt x="333" y="2245"/>
                </a:lnTo>
                <a:lnTo>
                  <a:pt x="322" y="2248"/>
                </a:lnTo>
                <a:lnTo>
                  <a:pt x="307" y="2249"/>
                </a:lnTo>
                <a:lnTo>
                  <a:pt x="271" y="2252"/>
                </a:lnTo>
                <a:lnTo>
                  <a:pt x="224" y="2252"/>
                </a:lnTo>
                <a:lnTo>
                  <a:pt x="195" y="2153"/>
                </a:lnTo>
                <a:lnTo>
                  <a:pt x="203" y="2102"/>
                </a:lnTo>
                <a:lnTo>
                  <a:pt x="186" y="1914"/>
                </a:lnTo>
                <a:lnTo>
                  <a:pt x="186" y="1914"/>
                </a:lnTo>
                <a:lnTo>
                  <a:pt x="192" y="1903"/>
                </a:lnTo>
                <a:lnTo>
                  <a:pt x="198" y="1894"/>
                </a:lnTo>
                <a:lnTo>
                  <a:pt x="203" y="1889"/>
                </a:lnTo>
                <a:lnTo>
                  <a:pt x="203" y="1889"/>
                </a:lnTo>
                <a:lnTo>
                  <a:pt x="224" y="1872"/>
                </a:lnTo>
                <a:lnTo>
                  <a:pt x="238" y="1863"/>
                </a:lnTo>
                <a:lnTo>
                  <a:pt x="243" y="1860"/>
                </a:lnTo>
                <a:lnTo>
                  <a:pt x="246" y="1858"/>
                </a:lnTo>
                <a:lnTo>
                  <a:pt x="246" y="1858"/>
                </a:lnTo>
                <a:lnTo>
                  <a:pt x="254" y="1862"/>
                </a:lnTo>
                <a:lnTo>
                  <a:pt x="263" y="1868"/>
                </a:lnTo>
                <a:lnTo>
                  <a:pt x="299" y="1893"/>
                </a:lnTo>
                <a:lnTo>
                  <a:pt x="299" y="1893"/>
                </a:lnTo>
                <a:lnTo>
                  <a:pt x="313" y="1905"/>
                </a:lnTo>
                <a:lnTo>
                  <a:pt x="321" y="1910"/>
                </a:lnTo>
                <a:lnTo>
                  <a:pt x="321" y="1910"/>
                </a:lnTo>
                <a:lnTo>
                  <a:pt x="355" y="1924"/>
                </a:lnTo>
                <a:lnTo>
                  <a:pt x="355" y="1924"/>
                </a:lnTo>
                <a:lnTo>
                  <a:pt x="367" y="1928"/>
                </a:lnTo>
                <a:lnTo>
                  <a:pt x="375" y="1930"/>
                </a:lnTo>
                <a:lnTo>
                  <a:pt x="376" y="1928"/>
                </a:lnTo>
                <a:lnTo>
                  <a:pt x="378" y="1927"/>
                </a:lnTo>
                <a:lnTo>
                  <a:pt x="378" y="1924"/>
                </a:lnTo>
                <a:lnTo>
                  <a:pt x="375" y="1916"/>
                </a:lnTo>
                <a:lnTo>
                  <a:pt x="375" y="1914"/>
                </a:lnTo>
                <a:lnTo>
                  <a:pt x="376" y="1914"/>
                </a:lnTo>
                <a:lnTo>
                  <a:pt x="376" y="1914"/>
                </a:lnTo>
                <a:lnTo>
                  <a:pt x="381" y="1917"/>
                </a:lnTo>
                <a:lnTo>
                  <a:pt x="389" y="1919"/>
                </a:lnTo>
                <a:lnTo>
                  <a:pt x="407" y="1917"/>
                </a:lnTo>
                <a:lnTo>
                  <a:pt x="423" y="1914"/>
                </a:lnTo>
                <a:lnTo>
                  <a:pt x="429" y="1913"/>
                </a:lnTo>
                <a:lnTo>
                  <a:pt x="432" y="1911"/>
                </a:lnTo>
                <a:lnTo>
                  <a:pt x="432" y="1911"/>
                </a:lnTo>
                <a:close/>
                <a:moveTo>
                  <a:pt x="1689" y="2071"/>
                </a:moveTo>
                <a:lnTo>
                  <a:pt x="1689" y="2071"/>
                </a:lnTo>
                <a:lnTo>
                  <a:pt x="1864" y="2055"/>
                </a:lnTo>
                <a:lnTo>
                  <a:pt x="1982" y="2043"/>
                </a:lnTo>
                <a:lnTo>
                  <a:pt x="2047" y="2037"/>
                </a:lnTo>
                <a:lnTo>
                  <a:pt x="2047" y="2037"/>
                </a:lnTo>
                <a:lnTo>
                  <a:pt x="2058" y="2034"/>
                </a:lnTo>
                <a:lnTo>
                  <a:pt x="2070" y="2031"/>
                </a:lnTo>
                <a:lnTo>
                  <a:pt x="2092" y="2021"/>
                </a:lnTo>
                <a:lnTo>
                  <a:pt x="2126" y="2006"/>
                </a:lnTo>
                <a:lnTo>
                  <a:pt x="2126" y="2006"/>
                </a:lnTo>
                <a:lnTo>
                  <a:pt x="2135" y="2003"/>
                </a:lnTo>
                <a:lnTo>
                  <a:pt x="2146" y="2000"/>
                </a:lnTo>
                <a:lnTo>
                  <a:pt x="2152" y="1996"/>
                </a:lnTo>
                <a:lnTo>
                  <a:pt x="2157" y="1992"/>
                </a:lnTo>
                <a:lnTo>
                  <a:pt x="2163" y="1986"/>
                </a:lnTo>
                <a:lnTo>
                  <a:pt x="2169" y="1976"/>
                </a:lnTo>
                <a:lnTo>
                  <a:pt x="2169" y="1976"/>
                </a:lnTo>
                <a:lnTo>
                  <a:pt x="2180" y="1950"/>
                </a:lnTo>
                <a:lnTo>
                  <a:pt x="2191" y="1922"/>
                </a:lnTo>
                <a:lnTo>
                  <a:pt x="2200" y="1897"/>
                </a:lnTo>
                <a:lnTo>
                  <a:pt x="2203" y="1880"/>
                </a:lnTo>
                <a:lnTo>
                  <a:pt x="2203" y="1880"/>
                </a:lnTo>
                <a:lnTo>
                  <a:pt x="2202" y="1872"/>
                </a:lnTo>
                <a:lnTo>
                  <a:pt x="2199" y="1863"/>
                </a:lnTo>
                <a:lnTo>
                  <a:pt x="2189" y="1843"/>
                </a:lnTo>
                <a:lnTo>
                  <a:pt x="2178" y="1823"/>
                </a:lnTo>
                <a:lnTo>
                  <a:pt x="2174" y="1815"/>
                </a:lnTo>
                <a:lnTo>
                  <a:pt x="2172" y="1810"/>
                </a:lnTo>
                <a:lnTo>
                  <a:pt x="2172" y="1810"/>
                </a:lnTo>
                <a:lnTo>
                  <a:pt x="2171" y="1807"/>
                </a:lnTo>
                <a:lnTo>
                  <a:pt x="2166" y="1803"/>
                </a:lnTo>
                <a:lnTo>
                  <a:pt x="2149" y="1793"/>
                </a:lnTo>
                <a:lnTo>
                  <a:pt x="2126" y="1781"/>
                </a:lnTo>
                <a:lnTo>
                  <a:pt x="2104" y="1772"/>
                </a:lnTo>
                <a:lnTo>
                  <a:pt x="2082" y="1750"/>
                </a:lnTo>
                <a:lnTo>
                  <a:pt x="2078" y="1525"/>
                </a:lnTo>
                <a:lnTo>
                  <a:pt x="2078" y="1525"/>
                </a:lnTo>
                <a:lnTo>
                  <a:pt x="2085" y="1525"/>
                </a:lnTo>
                <a:lnTo>
                  <a:pt x="2104" y="1525"/>
                </a:lnTo>
                <a:lnTo>
                  <a:pt x="2135" y="1528"/>
                </a:lnTo>
                <a:lnTo>
                  <a:pt x="2154" y="1531"/>
                </a:lnTo>
                <a:lnTo>
                  <a:pt x="2172" y="1536"/>
                </a:lnTo>
                <a:lnTo>
                  <a:pt x="2194" y="1541"/>
                </a:lnTo>
                <a:lnTo>
                  <a:pt x="2216" y="1548"/>
                </a:lnTo>
                <a:lnTo>
                  <a:pt x="2239" y="1558"/>
                </a:lnTo>
                <a:lnTo>
                  <a:pt x="2262" y="1568"/>
                </a:lnTo>
                <a:lnTo>
                  <a:pt x="2287" y="1582"/>
                </a:lnTo>
                <a:lnTo>
                  <a:pt x="2310" y="1598"/>
                </a:lnTo>
                <a:lnTo>
                  <a:pt x="2333" y="1617"/>
                </a:lnTo>
                <a:lnTo>
                  <a:pt x="2355" y="1638"/>
                </a:lnTo>
                <a:lnTo>
                  <a:pt x="2355" y="1638"/>
                </a:lnTo>
                <a:lnTo>
                  <a:pt x="2375" y="1663"/>
                </a:lnTo>
                <a:lnTo>
                  <a:pt x="2394" y="1689"/>
                </a:lnTo>
                <a:lnTo>
                  <a:pt x="2409" y="1719"/>
                </a:lnTo>
                <a:lnTo>
                  <a:pt x="2423" y="1750"/>
                </a:lnTo>
                <a:lnTo>
                  <a:pt x="2436" y="1782"/>
                </a:lnTo>
                <a:lnTo>
                  <a:pt x="2445" y="1817"/>
                </a:lnTo>
                <a:lnTo>
                  <a:pt x="2453" y="1851"/>
                </a:lnTo>
                <a:lnTo>
                  <a:pt x="2459" y="1885"/>
                </a:lnTo>
                <a:lnTo>
                  <a:pt x="2462" y="1921"/>
                </a:lnTo>
                <a:lnTo>
                  <a:pt x="2462" y="1953"/>
                </a:lnTo>
                <a:lnTo>
                  <a:pt x="2462" y="1986"/>
                </a:lnTo>
                <a:lnTo>
                  <a:pt x="2459" y="2017"/>
                </a:lnTo>
                <a:lnTo>
                  <a:pt x="2454" y="2045"/>
                </a:lnTo>
                <a:lnTo>
                  <a:pt x="2446" y="2072"/>
                </a:lnTo>
                <a:lnTo>
                  <a:pt x="2437" y="2096"/>
                </a:lnTo>
                <a:lnTo>
                  <a:pt x="2426" y="2116"/>
                </a:lnTo>
                <a:lnTo>
                  <a:pt x="2426" y="2116"/>
                </a:lnTo>
                <a:lnTo>
                  <a:pt x="2414" y="2135"/>
                </a:lnTo>
                <a:lnTo>
                  <a:pt x="2400" y="2152"/>
                </a:lnTo>
                <a:lnTo>
                  <a:pt x="2386" y="2169"/>
                </a:lnTo>
                <a:lnTo>
                  <a:pt x="2371" y="2184"/>
                </a:lnTo>
                <a:lnTo>
                  <a:pt x="2354" y="2200"/>
                </a:lnTo>
                <a:lnTo>
                  <a:pt x="2336" y="2214"/>
                </a:lnTo>
                <a:lnTo>
                  <a:pt x="2318" y="2228"/>
                </a:lnTo>
                <a:lnTo>
                  <a:pt x="2298" y="2240"/>
                </a:lnTo>
                <a:lnTo>
                  <a:pt x="2276" y="2251"/>
                </a:lnTo>
                <a:lnTo>
                  <a:pt x="2254" y="2262"/>
                </a:lnTo>
                <a:lnTo>
                  <a:pt x="2230" y="2269"/>
                </a:lnTo>
                <a:lnTo>
                  <a:pt x="2205" y="2277"/>
                </a:lnTo>
                <a:lnTo>
                  <a:pt x="2177" y="2285"/>
                </a:lnTo>
                <a:lnTo>
                  <a:pt x="2149" y="2290"/>
                </a:lnTo>
                <a:lnTo>
                  <a:pt x="2118" y="2294"/>
                </a:lnTo>
                <a:lnTo>
                  <a:pt x="2087" y="2296"/>
                </a:lnTo>
                <a:lnTo>
                  <a:pt x="2087" y="2296"/>
                </a:lnTo>
                <a:lnTo>
                  <a:pt x="2054" y="2297"/>
                </a:lnTo>
                <a:lnTo>
                  <a:pt x="2023" y="2294"/>
                </a:lnTo>
                <a:lnTo>
                  <a:pt x="1992" y="2290"/>
                </a:lnTo>
                <a:lnTo>
                  <a:pt x="1965" y="2283"/>
                </a:lnTo>
                <a:lnTo>
                  <a:pt x="1937" y="2276"/>
                </a:lnTo>
                <a:lnTo>
                  <a:pt x="1912" y="2266"/>
                </a:lnTo>
                <a:lnTo>
                  <a:pt x="1887" y="2257"/>
                </a:lnTo>
                <a:lnTo>
                  <a:pt x="1865" y="2245"/>
                </a:lnTo>
                <a:lnTo>
                  <a:pt x="1844" y="2234"/>
                </a:lnTo>
                <a:lnTo>
                  <a:pt x="1825" y="2221"/>
                </a:lnTo>
                <a:lnTo>
                  <a:pt x="1793" y="2200"/>
                </a:lnTo>
                <a:lnTo>
                  <a:pt x="1769" y="2180"/>
                </a:lnTo>
                <a:lnTo>
                  <a:pt x="1752" y="2166"/>
                </a:lnTo>
                <a:lnTo>
                  <a:pt x="1752" y="2166"/>
                </a:lnTo>
                <a:lnTo>
                  <a:pt x="1741" y="2155"/>
                </a:lnTo>
                <a:lnTo>
                  <a:pt x="1728" y="2139"/>
                </a:lnTo>
                <a:lnTo>
                  <a:pt x="1715" y="2124"/>
                </a:lnTo>
                <a:lnTo>
                  <a:pt x="1703" y="2108"/>
                </a:lnTo>
                <a:lnTo>
                  <a:pt x="1693" y="2094"/>
                </a:lnTo>
                <a:lnTo>
                  <a:pt x="1687" y="2082"/>
                </a:lnTo>
                <a:lnTo>
                  <a:pt x="1686" y="2077"/>
                </a:lnTo>
                <a:lnTo>
                  <a:pt x="1684" y="2074"/>
                </a:lnTo>
                <a:lnTo>
                  <a:pt x="1686" y="2072"/>
                </a:lnTo>
                <a:lnTo>
                  <a:pt x="1689" y="2071"/>
                </a:lnTo>
                <a:lnTo>
                  <a:pt x="1689" y="2071"/>
                </a:lnTo>
                <a:close/>
                <a:moveTo>
                  <a:pt x="1762" y="1651"/>
                </a:moveTo>
                <a:lnTo>
                  <a:pt x="1762" y="1651"/>
                </a:lnTo>
                <a:lnTo>
                  <a:pt x="1766" y="1652"/>
                </a:lnTo>
                <a:lnTo>
                  <a:pt x="1774" y="1658"/>
                </a:lnTo>
                <a:lnTo>
                  <a:pt x="1794" y="1674"/>
                </a:lnTo>
                <a:lnTo>
                  <a:pt x="1822" y="1699"/>
                </a:lnTo>
                <a:lnTo>
                  <a:pt x="1822" y="1699"/>
                </a:lnTo>
                <a:lnTo>
                  <a:pt x="1831" y="1717"/>
                </a:lnTo>
                <a:lnTo>
                  <a:pt x="1838" y="1733"/>
                </a:lnTo>
                <a:lnTo>
                  <a:pt x="1839" y="1741"/>
                </a:lnTo>
                <a:lnTo>
                  <a:pt x="1839" y="1747"/>
                </a:lnTo>
                <a:lnTo>
                  <a:pt x="1839" y="1747"/>
                </a:lnTo>
                <a:lnTo>
                  <a:pt x="1839" y="1772"/>
                </a:lnTo>
                <a:lnTo>
                  <a:pt x="1839" y="1786"/>
                </a:lnTo>
                <a:lnTo>
                  <a:pt x="1653" y="1810"/>
                </a:lnTo>
                <a:lnTo>
                  <a:pt x="1653" y="1810"/>
                </a:lnTo>
                <a:lnTo>
                  <a:pt x="1666" y="1784"/>
                </a:lnTo>
                <a:lnTo>
                  <a:pt x="1678" y="1759"/>
                </a:lnTo>
                <a:lnTo>
                  <a:pt x="1692" y="1733"/>
                </a:lnTo>
                <a:lnTo>
                  <a:pt x="1692" y="1733"/>
                </a:lnTo>
                <a:lnTo>
                  <a:pt x="1701" y="1720"/>
                </a:lnTo>
                <a:lnTo>
                  <a:pt x="1710" y="1706"/>
                </a:lnTo>
                <a:lnTo>
                  <a:pt x="1732" y="1680"/>
                </a:lnTo>
                <a:lnTo>
                  <a:pt x="1751" y="1658"/>
                </a:lnTo>
                <a:lnTo>
                  <a:pt x="1757" y="1654"/>
                </a:lnTo>
                <a:lnTo>
                  <a:pt x="1762" y="1651"/>
                </a:lnTo>
                <a:lnTo>
                  <a:pt x="1762" y="1651"/>
                </a:lnTo>
                <a:close/>
                <a:moveTo>
                  <a:pt x="1260" y="1274"/>
                </a:moveTo>
                <a:lnTo>
                  <a:pt x="1260" y="1274"/>
                </a:lnTo>
                <a:lnTo>
                  <a:pt x="1261" y="1274"/>
                </a:lnTo>
                <a:lnTo>
                  <a:pt x="1261" y="1275"/>
                </a:lnTo>
                <a:lnTo>
                  <a:pt x="1260" y="1283"/>
                </a:lnTo>
                <a:lnTo>
                  <a:pt x="1250" y="1306"/>
                </a:lnTo>
                <a:lnTo>
                  <a:pt x="1238" y="1340"/>
                </a:lnTo>
                <a:lnTo>
                  <a:pt x="1233" y="1359"/>
                </a:lnTo>
                <a:lnTo>
                  <a:pt x="1229" y="1378"/>
                </a:lnTo>
                <a:lnTo>
                  <a:pt x="1229" y="1378"/>
                </a:lnTo>
                <a:lnTo>
                  <a:pt x="1224" y="1409"/>
                </a:lnTo>
                <a:lnTo>
                  <a:pt x="1219" y="1427"/>
                </a:lnTo>
                <a:lnTo>
                  <a:pt x="1216" y="1438"/>
                </a:lnTo>
                <a:lnTo>
                  <a:pt x="1216" y="1438"/>
                </a:lnTo>
                <a:lnTo>
                  <a:pt x="1143" y="1348"/>
                </a:lnTo>
                <a:lnTo>
                  <a:pt x="1143" y="1348"/>
                </a:lnTo>
                <a:lnTo>
                  <a:pt x="1140" y="1344"/>
                </a:lnTo>
                <a:lnTo>
                  <a:pt x="1140" y="1339"/>
                </a:lnTo>
                <a:lnTo>
                  <a:pt x="1142" y="1336"/>
                </a:lnTo>
                <a:lnTo>
                  <a:pt x="1143" y="1334"/>
                </a:lnTo>
                <a:lnTo>
                  <a:pt x="1150" y="1331"/>
                </a:lnTo>
                <a:lnTo>
                  <a:pt x="1151" y="1328"/>
                </a:lnTo>
                <a:lnTo>
                  <a:pt x="1151" y="1327"/>
                </a:lnTo>
                <a:lnTo>
                  <a:pt x="1151" y="1327"/>
                </a:lnTo>
                <a:lnTo>
                  <a:pt x="1153" y="1325"/>
                </a:lnTo>
                <a:lnTo>
                  <a:pt x="1154" y="1322"/>
                </a:lnTo>
                <a:lnTo>
                  <a:pt x="1167" y="1316"/>
                </a:lnTo>
                <a:lnTo>
                  <a:pt x="1202" y="1299"/>
                </a:lnTo>
                <a:lnTo>
                  <a:pt x="1239" y="1282"/>
                </a:lnTo>
                <a:lnTo>
                  <a:pt x="1260" y="1274"/>
                </a:lnTo>
                <a:lnTo>
                  <a:pt x="1260" y="1274"/>
                </a:lnTo>
                <a:close/>
                <a:moveTo>
                  <a:pt x="871" y="1226"/>
                </a:moveTo>
                <a:lnTo>
                  <a:pt x="905" y="1274"/>
                </a:lnTo>
                <a:lnTo>
                  <a:pt x="922" y="1309"/>
                </a:lnTo>
                <a:lnTo>
                  <a:pt x="922" y="1356"/>
                </a:lnTo>
                <a:lnTo>
                  <a:pt x="922" y="1356"/>
                </a:lnTo>
                <a:lnTo>
                  <a:pt x="909" y="1347"/>
                </a:lnTo>
                <a:lnTo>
                  <a:pt x="900" y="1340"/>
                </a:lnTo>
                <a:lnTo>
                  <a:pt x="892" y="1334"/>
                </a:lnTo>
                <a:lnTo>
                  <a:pt x="892" y="1334"/>
                </a:lnTo>
                <a:lnTo>
                  <a:pt x="835" y="1309"/>
                </a:lnTo>
                <a:lnTo>
                  <a:pt x="871" y="1226"/>
                </a:lnTo>
                <a:close/>
                <a:moveTo>
                  <a:pt x="827" y="1392"/>
                </a:moveTo>
                <a:lnTo>
                  <a:pt x="922" y="1430"/>
                </a:lnTo>
                <a:lnTo>
                  <a:pt x="922" y="1430"/>
                </a:lnTo>
                <a:lnTo>
                  <a:pt x="951" y="1454"/>
                </a:lnTo>
                <a:lnTo>
                  <a:pt x="978" y="1480"/>
                </a:lnTo>
                <a:lnTo>
                  <a:pt x="991" y="1494"/>
                </a:lnTo>
                <a:lnTo>
                  <a:pt x="1004" y="1508"/>
                </a:lnTo>
                <a:lnTo>
                  <a:pt x="1004" y="1508"/>
                </a:lnTo>
                <a:lnTo>
                  <a:pt x="1016" y="1523"/>
                </a:lnTo>
                <a:lnTo>
                  <a:pt x="1027" y="1539"/>
                </a:lnTo>
                <a:lnTo>
                  <a:pt x="1046" y="1570"/>
                </a:lnTo>
                <a:lnTo>
                  <a:pt x="1064" y="1603"/>
                </a:lnTo>
                <a:lnTo>
                  <a:pt x="1052" y="1655"/>
                </a:lnTo>
                <a:lnTo>
                  <a:pt x="1052" y="1655"/>
                </a:lnTo>
                <a:lnTo>
                  <a:pt x="1047" y="1643"/>
                </a:lnTo>
                <a:lnTo>
                  <a:pt x="1043" y="1629"/>
                </a:lnTo>
                <a:lnTo>
                  <a:pt x="1035" y="1612"/>
                </a:lnTo>
                <a:lnTo>
                  <a:pt x="1035" y="1612"/>
                </a:lnTo>
                <a:lnTo>
                  <a:pt x="1027" y="1601"/>
                </a:lnTo>
                <a:lnTo>
                  <a:pt x="1018" y="1586"/>
                </a:lnTo>
                <a:lnTo>
                  <a:pt x="988" y="1551"/>
                </a:lnTo>
                <a:lnTo>
                  <a:pt x="956" y="1514"/>
                </a:lnTo>
                <a:lnTo>
                  <a:pt x="939" y="1497"/>
                </a:lnTo>
                <a:lnTo>
                  <a:pt x="922" y="1482"/>
                </a:lnTo>
                <a:lnTo>
                  <a:pt x="922" y="1482"/>
                </a:lnTo>
                <a:lnTo>
                  <a:pt x="906" y="1469"/>
                </a:lnTo>
                <a:lnTo>
                  <a:pt x="889" y="1457"/>
                </a:lnTo>
                <a:lnTo>
                  <a:pt x="858" y="1437"/>
                </a:lnTo>
                <a:lnTo>
                  <a:pt x="827" y="1416"/>
                </a:lnTo>
                <a:lnTo>
                  <a:pt x="827" y="13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3"/>
          <p:cNvSpPr>
            <a:spLocks noEditPoints="1"/>
          </p:cNvSpPr>
          <p:nvPr/>
        </p:nvSpPr>
        <p:spPr bwMode="auto">
          <a:xfrm>
            <a:off x="8362823" y="2585925"/>
            <a:ext cx="615045" cy="1791769"/>
          </a:xfrm>
          <a:custGeom>
            <a:avLst/>
            <a:gdLst>
              <a:gd name="T0" fmla="*/ 744 w 924"/>
              <a:gd name="T1" fmla="*/ 1704 h 2686"/>
              <a:gd name="T2" fmla="*/ 792 w 924"/>
              <a:gd name="T3" fmla="*/ 1576 h 2686"/>
              <a:gd name="T4" fmla="*/ 792 w 924"/>
              <a:gd name="T5" fmla="*/ 1455 h 2686"/>
              <a:gd name="T6" fmla="*/ 862 w 924"/>
              <a:gd name="T7" fmla="*/ 1295 h 2686"/>
              <a:gd name="T8" fmla="*/ 815 w 924"/>
              <a:gd name="T9" fmla="*/ 1197 h 2686"/>
              <a:gd name="T10" fmla="*/ 730 w 924"/>
              <a:gd name="T11" fmla="*/ 1022 h 2686"/>
              <a:gd name="T12" fmla="*/ 862 w 924"/>
              <a:gd name="T13" fmla="*/ 1061 h 2686"/>
              <a:gd name="T14" fmla="*/ 907 w 924"/>
              <a:gd name="T15" fmla="*/ 1050 h 2686"/>
              <a:gd name="T16" fmla="*/ 918 w 924"/>
              <a:gd name="T17" fmla="*/ 989 h 2686"/>
              <a:gd name="T18" fmla="*/ 890 w 924"/>
              <a:gd name="T19" fmla="*/ 861 h 2686"/>
              <a:gd name="T20" fmla="*/ 862 w 924"/>
              <a:gd name="T21" fmla="*/ 747 h 2686"/>
              <a:gd name="T22" fmla="*/ 786 w 924"/>
              <a:gd name="T23" fmla="*/ 585 h 2686"/>
              <a:gd name="T24" fmla="*/ 564 w 924"/>
              <a:gd name="T25" fmla="*/ 398 h 2686"/>
              <a:gd name="T26" fmla="*/ 622 w 924"/>
              <a:gd name="T27" fmla="*/ 313 h 2686"/>
              <a:gd name="T28" fmla="*/ 598 w 924"/>
              <a:gd name="T29" fmla="*/ 245 h 2686"/>
              <a:gd name="T30" fmla="*/ 693 w 924"/>
              <a:gd name="T31" fmla="*/ 200 h 2686"/>
              <a:gd name="T32" fmla="*/ 588 w 924"/>
              <a:gd name="T33" fmla="*/ 108 h 2686"/>
              <a:gd name="T34" fmla="*/ 496 w 924"/>
              <a:gd name="T35" fmla="*/ 0 h 2686"/>
              <a:gd name="T36" fmla="*/ 326 w 924"/>
              <a:gd name="T37" fmla="*/ 91 h 2686"/>
              <a:gd name="T38" fmla="*/ 341 w 924"/>
              <a:gd name="T39" fmla="*/ 263 h 2686"/>
              <a:gd name="T40" fmla="*/ 360 w 924"/>
              <a:gd name="T41" fmla="*/ 313 h 2686"/>
              <a:gd name="T42" fmla="*/ 168 w 924"/>
              <a:gd name="T43" fmla="*/ 443 h 2686"/>
              <a:gd name="T44" fmla="*/ 48 w 924"/>
              <a:gd name="T45" fmla="*/ 657 h 2686"/>
              <a:gd name="T46" fmla="*/ 13 w 924"/>
              <a:gd name="T47" fmla="*/ 775 h 2686"/>
              <a:gd name="T48" fmla="*/ 87 w 924"/>
              <a:gd name="T49" fmla="*/ 935 h 2686"/>
              <a:gd name="T50" fmla="*/ 62 w 924"/>
              <a:gd name="T51" fmla="*/ 978 h 2686"/>
              <a:gd name="T52" fmla="*/ 50 w 924"/>
              <a:gd name="T53" fmla="*/ 1065 h 2686"/>
              <a:gd name="T54" fmla="*/ 115 w 924"/>
              <a:gd name="T55" fmla="*/ 1278 h 2686"/>
              <a:gd name="T56" fmla="*/ 134 w 924"/>
              <a:gd name="T57" fmla="*/ 1532 h 2686"/>
              <a:gd name="T58" fmla="*/ 106 w 924"/>
              <a:gd name="T59" fmla="*/ 1659 h 2686"/>
              <a:gd name="T60" fmla="*/ 110 w 924"/>
              <a:gd name="T61" fmla="*/ 1762 h 2686"/>
              <a:gd name="T62" fmla="*/ 34 w 924"/>
              <a:gd name="T63" fmla="*/ 2087 h 2686"/>
              <a:gd name="T64" fmla="*/ 138 w 924"/>
              <a:gd name="T65" fmla="*/ 2173 h 2686"/>
              <a:gd name="T66" fmla="*/ 86 w 924"/>
              <a:gd name="T67" fmla="*/ 2246 h 2686"/>
              <a:gd name="T68" fmla="*/ 50 w 924"/>
              <a:gd name="T69" fmla="*/ 2351 h 2686"/>
              <a:gd name="T70" fmla="*/ 115 w 924"/>
              <a:gd name="T71" fmla="*/ 2411 h 2686"/>
              <a:gd name="T72" fmla="*/ 318 w 924"/>
              <a:gd name="T73" fmla="*/ 2399 h 2686"/>
              <a:gd name="T74" fmla="*/ 337 w 924"/>
              <a:gd name="T75" fmla="*/ 2686 h 2686"/>
              <a:gd name="T76" fmla="*/ 405 w 924"/>
              <a:gd name="T77" fmla="*/ 2532 h 2686"/>
              <a:gd name="T78" fmla="*/ 439 w 924"/>
              <a:gd name="T79" fmla="*/ 2458 h 2686"/>
              <a:gd name="T80" fmla="*/ 478 w 924"/>
              <a:gd name="T81" fmla="*/ 2390 h 2686"/>
              <a:gd name="T82" fmla="*/ 519 w 924"/>
              <a:gd name="T83" fmla="*/ 2201 h 2686"/>
              <a:gd name="T84" fmla="*/ 574 w 924"/>
              <a:gd name="T85" fmla="*/ 2171 h 2686"/>
              <a:gd name="T86" fmla="*/ 586 w 924"/>
              <a:gd name="T87" fmla="*/ 1914 h 2686"/>
              <a:gd name="T88" fmla="*/ 733 w 924"/>
              <a:gd name="T89" fmla="*/ 1893 h 2686"/>
              <a:gd name="T90" fmla="*/ 769 w 924"/>
              <a:gd name="T91" fmla="*/ 1821 h 2686"/>
              <a:gd name="T92" fmla="*/ 485 w 924"/>
              <a:gd name="T93" fmla="*/ 2286 h 2686"/>
              <a:gd name="T94" fmla="*/ 462 w 924"/>
              <a:gd name="T95" fmla="*/ 2394 h 2686"/>
              <a:gd name="T96" fmla="*/ 281 w 924"/>
              <a:gd name="T97" fmla="*/ 2184 h 2686"/>
              <a:gd name="T98" fmla="*/ 267 w 924"/>
              <a:gd name="T99" fmla="*/ 2379 h 2686"/>
              <a:gd name="T100" fmla="*/ 222 w 924"/>
              <a:gd name="T101" fmla="*/ 2348 h 2686"/>
              <a:gd name="T102" fmla="*/ 242 w 924"/>
              <a:gd name="T103" fmla="*/ 2301 h 2686"/>
              <a:gd name="T104" fmla="*/ 268 w 924"/>
              <a:gd name="T105" fmla="*/ 2247 h 2686"/>
              <a:gd name="T106" fmla="*/ 422 w 924"/>
              <a:gd name="T107" fmla="*/ 2196 h 2686"/>
              <a:gd name="T108" fmla="*/ 371 w 924"/>
              <a:gd name="T109" fmla="*/ 2624 h 2686"/>
              <a:gd name="T110" fmla="*/ 616 w 924"/>
              <a:gd name="T111" fmla="*/ 1438 h 2686"/>
              <a:gd name="T112" fmla="*/ 598 w 924"/>
              <a:gd name="T113" fmla="*/ 1548 h 2686"/>
              <a:gd name="T114" fmla="*/ 571 w 924"/>
              <a:gd name="T115" fmla="*/ 1602 h 2686"/>
              <a:gd name="T116" fmla="*/ 530 w 924"/>
              <a:gd name="T117" fmla="*/ 1489 h 2686"/>
              <a:gd name="T118" fmla="*/ 616 w 924"/>
              <a:gd name="T119" fmla="*/ 1438 h 2686"/>
              <a:gd name="T120" fmla="*/ 598 w 924"/>
              <a:gd name="T121" fmla="*/ 1881 h 2686"/>
              <a:gd name="T122" fmla="*/ 571 w 924"/>
              <a:gd name="T123" fmla="*/ 1862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24" h="2686">
                <a:moveTo>
                  <a:pt x="730" y="1751"/>
                </a:moveTo>
                <a:lnTo>
                  <a:pt x="730" y="1751"/>
                </a:lnTo>
                <a:lnTo>
                  <a:pt x="732" y="1726"/>
                </a:lnTo>
                <a:lnTo>
                  <a:pt x="732" y="1707"/>
                </a:lnTo>
                <a:lnTo>
                  <a:pt x="732" y="1695"/>
                </a:lnTo>
                <a:lnTo>
                  <a:pt x="732" y="1695"/>
                </a:lnTo>
                <a:lnTo>
                  <a:pt x="730" y="1693"/>
                </a:lnTo>
                <a:lnTo>
                  <a:pt x="730" y="1693"/>
                </a:lnTo>
                <a:lnTo>
                  <a:pt x="732" y="1695"/>
                </a:lnTo>
                <a:lnTo>
                  <a:pt x="732" y="1695"/>
                </a:lnTo>
                <a:lnTo>
                  <a:pt x="744" y="1704"/>
                </a:lnTo>
                <a:lnTo>
                  <a:pt x="766" y="1715"/>
                </a:lnTo>
                <a:lnTo>
                  <a:pt x="777" y="1720"/>
                </a:lnTo>
                <a:lnTo>
                  <a:pt x="788" y="1723"/>
                </a:lnTo>
                <a:lnTo>
                  <a:pt x="795" y="1724"/>
                </a:lnTo>
                <a:lnTo>
                  <a:pt x="797" y="1723"/>
                </a:lnTo>
                <a:lnTo>
                  <a:pt x="798" y="1723"/>
                </a:lnTo>
                <a:lnTo>
                  <a:pt x="798" y="1723"/>
                </a:lnTo>
                <a:lnTo>
                  <a:pt x="800" y="1712"/>
                </a:lnTo>
                <a:lnTo>
                  <a:pt x="800" y="1692"/>
                </a:lnTo>
                <a:lnTo>
                  <a:pt x="797" y="1634"/>
                </a:lnTo>
                <a:lnTo>
                  <a:pt x="792" y="1576"/>
                </a:lnTo>
                <a:lnTo>
                  <a:pt x="789" y="1554"/>
                </a:lnTo>
                <a:lnTo>
                  <a:pt x="788" y="1540"/>
                </a:lnTo>
                <a:lnTo>
                  <a:pt x="788" y="1540"/>
                </a:lnTo>
                <a:lnTo>
                  <a:pt x="783" y="1521"/>
                </a:lnTo>
                <a:lnTo>
                  <a:pt x="780" y="1503"/>
                </a:lnTo>
                <a:lnTo>
                  <a:pt x="780" y="1486"/>
                </a:lnTo>
                <a:lnTo>
                  <a:pt x="780" y="1479"/>
                </a:lnTo>
                <a:lnTo>
                  <a:pt x="781" y="1476"/>
                </a:lnTo>
                <a:lnTo>
                  <a:pt x="781" y="1476"/>
                </a:lnTo>
                <a:lnTo>
                  <a:pt x="784" y="1470"/>
                </a:lnTo>
                <a:lnTo>
                  <a:pt x="792" y="1455"/>
                </a:lnTo>
                <a:lnTo>
                  <a:pt x="809" y="1410"/>
                </a:lnTo>
                <a:lnTo>
                  <a:pt x="828" y="1363"/>
                </a:lnTo>
                <a:lnTo>
                  <a:pt x="839" y="1334"/>
                </a:lnTo>
                <a:lnTo>
                  <a:pt x="839" y="1334"/>
                </a:lnTo>
                <a:lnTo>
                  <a:pt x="842" y="1329"/>
                </a:lnTo>
                <a:lnTo>
                  <a:pt x="845" y="1324"/>
                </a:lnTo>
                <a:lnTo>
                  <a:pt x="853" y="1317"/>
                </a:lnTo>
                <a:lnTo>
                  <a:pt x="857" y="1312"/>
                </a:lnTo>
                <a:lnTo>
                  <a:pt x="859" y="1307"/>
                </a:lnTo>
                <a:lnTo>
                  <a:pt x="860" y="1301"/>
                </a:lnTo>
                <a:lnTo>
                  <a:pt x="862" y="1295"/>
                </a:lnTo>
                <a:lnTo>
                  <a:pt x="862" y="1295"/>
                </a:lnTo>
                <a:lnTo>
                  <a:pt x="860" y="1287"/>
                </a:lnTo>
                <a:lnTo>
                  <a:pt x="857" y="1282"/>
                </a:lnTo>
                <a:lnTo>
                  <a:pt x="851" y="1272"/>
                </a:lnTo>
                <a:lnTo>
                  <a:pt x="843" y="1264"/>
                </a:lnTo>
                <a:lnTo>
                  <a:pt x="840" y="1259"/>
                </a:lnTo>
                <a:lnTo>
                  <a:pt x="839" y="1255"/>
                </a:lnTo>
                <a:lnTo>
                  <a:pt x="839" y="1255"/>
                </a:lnTo>
                <a:lnTo>
                  <a:pt x="828" y="1225"/>
                </a:lnTo>
                <a:lnTo>
                  <a:pt x="815" y="1197"/>
                </a:lnTo>
                <a:lnTo>
                  <a:pt x="815" y="1197"/>
                </a:lnTo>
                <a:lnTo>
                  <a:pt x="808" y="1186"/>
                </a:lnTo>
                <a:lnTo>
                  <a:pt x="797" y="1174"/>
                </a:lnTo>
                <a:lnTo>
                  <a:pt x="781" y="1157"/>
                </a:lnTo>
                <a:lnTo>
                  <a:pt x="730" y="1118"/>
                </a:lnTo>
                <a:lnTo>
                  <a:pt x="730" y="1118"/>
                </a:lnTo>
                <a:lnTo>
                  <a:pt x="730" y="1103"/>
                </a:lnTo>
                <a:lnTo>
                  <a:pt x="730" y="1072"/>
                </a:lnTo>
                <a:lnTo>
                  <a:pt x="730" y="1072"/>
                </a:lnTo>
                <a:lnTo>
                  <a:pt x="730" y="1056"/>
                </a:lnTo>
                <a:lnTo>
                  <a:pt x="730" y="1037"/>
                </a:lnTo>
                <a:lnTo>
                  <a:pt x="730" y="1022"/>
                </a:lnTo>
                <a:lnTo>
                  <a:pt x="730" y="1016"/>
                </a:lnTo>
                <a:lnTo>
                  <a:pt x="730" y="1016"/>
                </a:lnTo>
                <a:lnTo>
                  <a:pt x="741" y="975"/>
                </a:lnTo>
                <a:lnTo>
                  <a:pt x="741" y="975"/>
                </a:lnTo>
                <a:lnTo>
                  <a:pt x="772" y="999"/>
                </a:lnTo>
                <a:lnTo>
                  <a:pt x="797" y="1017"/>
                </a:lnTo>
                <a:lnTo>
                  <a:pt x="815" y="1033"/>
                </a:lnTo>
                <a:lnTo>
                  <a:pt x="815" y="1033"/>
                </a:lnTo>
                <a:lnTo>
                  <a:pt x="823" y="1039"/>
                </a:lnTo>
                <a:lnTo>
                  <a:pt x="834" y="1045"/>
                </a:lnTo>
                <a:lnTo>
                  <a:pt x="862" y="1061"/>
                </a:lnTo>
                <a:lnTo>
                  <a:pt x="874" y="1067"/>
                </a:lnTo>
                <a:lnTo>
                  <a:pt x="887" y="1072"/>
                </a:lnTo>
                <a:lnTo>
                  <a:pt x="896" y="1073"/>
                </a:lnTo>
                <a:lnTo>
                  <a:pt x="899" y="1073"/>
                </a:lnTo>
                <a:lnTo>
                  <a:pt x="901" y="1072"/>
                </a:lnTo>
                <a:lnTo>
                  <a:pt x="901" y="1072"/>
                </a:lnTo>
                <a:lnTo>
                  <a:pt x="904" y="1068"/>
                </a:lnTo>
                <a:lnTo>
                  <a:pt x="905" y="1065"/>
                </a:lnTo>
                <a:lnTo>
                  <a:pt x="907" y="1058"/>
                </a:lnTo>
                <a:lnTo>
                  <a:pt x="907" y="1050"/>
                </a:lnTo>
                <a:lnTo>
                  <a:pt x="907" y="1050"/>
                </a:lnTo>
                <a:lnTo>
                  <a:pt x="910" y="1050"/>
                </a:lnTo>
                <a:lnTo>
                  <a:pt x="913" y="1050"/>
                </a:lnTo>
                <a:lnTo>
                  <a:pt x="916" y="1048"/>
                </a:lnTo>
                <a:lnTo>
                  <a:pt x="919" y="1047"/>
                </a:lnTo>
                <a:lnTo>
                  <a:pt x="922" y="1042"/>
                </a:lnTo>
                <a:lnTo>
                  <a:pt x="924" y="1036"/>
                </a:lnTo>
                <a:lnTo>
                  <a:pt x="924" y="1027"/>
                </a:lnTo>
                <a:lnTo>
                  <a:pt x="924" y="1027"/>
                </a:lnTo>
                <a:lnTo>
                  <a:pt x="922" y="1009"/>
                </a:lnTo>
                <a:lnTo>
                  <a:pt x="921" y="999"/>
                </a:lnTo>
                <a:lnTo>
                  <a:pt x="918" y="989"/>
                </a:lnTo>
                <a:lnTo>
                  <a:pt x="913" y="980"/>
                </a:lnTo>
                <a:lnTo>
                  <a:pt x="913" y="980"/>
                </a:lnTo>
                <a:lnTo>
                  <a:pt x="905" y="969"/>
                </a:lnTo>
                <a:lnTo>
                  <a:pt x="901" y="960"/>
                </a:lnTo>
                <a:lnTo>
                  <a:pt x="896" y="946"/>
                </a:lnTo>
                <a:lnTo>
                  <a:pt x="896" y="946"/>
                </a:lnTo>
                <a:lnTo>
                  <a:pt x="896" y="937"/>
                </a:lnTo>
                <a:lnTo>
                  <a:pt x="896" y="913"/>
                </a:lnTo>
                <a:lnTo>
                  <a:pt x="894" y="887"/>
                </a:lnTo>
                <a:lnTo>
                  <a:pt x="893" y="873"/>
                </a:lnTo>
                <a:lnTo>
                  <a:pt x="890" y="861"/>
                </a:lnTo>
                <a:lnTo>
                  <a:pt x="890" y="861"/>
                </a:lnTo>
                <a:lnTo>
                  <a:pt x="877" y="822"/>
                </a:lnTo>
                <a:lnTo>
                  <a:pt x="873" y="803"/>
                </a:lnTo>
                <a:lnTo>
                  <a:pt x="873" y="803"/>
                </a:lnTo>
                <a:lnTo>
                  <a:pt x="874" y="800"/>
                </a:lnTo>
                <a:lnTo>
                  <a:pt x="876" y="795"/>
                </a:lnTo>
                <a:lnTo>
                  <a:pt x="877" y="789"/>
                </a:lnTo>
                <a:lnTo>
                  <a:pt x="877" y="781"/>
                </a:lnTo>
                <a:lnTo>
                  <a:pt x="874" y="772"/>
                </a:lnTo>
                <a:lnTo>
                  <a:pt x="870" y="760"/>
                </a:lnTo>
                <a:lnTo>
                  <a:pt x="862" y="747"/>
                </a:lnTo>
                <a:lnTo>
                  <a:pt x="862" y="747"/>
                </a:lnTo>
                <a:lnTo>
                  <a:pt x="840" y="721"/>
                </a:lnTo>
                <a:lnTo>
                  <a:pt x="823" y="699"/>
                </a:lnTo>
                <a:lnTo>
                  <a:pt x="815" y="688"/>
                </a:lnTo>
                <a:lnTo>
                  <a:pt x="809" y="679"/>
                </a:lnTo>
                <a:lnTo>
                  <a:pt x="806" y="670"/>
                </a:lnTo>
                <a:lnTo>
                  <a:pt x="805" y="662"/>
                </a:lnTo>
                <a:lnTo>
                  <a:pt x="805" y="662"/>
                </a:lnTo>
                <a:lnTo>
                  <a:pt x="801" y="639"/>
                </a:lnTo>
                <a:lnTo>
                  <a:pt x="795" y="612"/>
                </a:lnTo>
                <a:lnTo>
                  <a:pt x="786" y="585"/>
                </a:lnTo>
                <a:lnTo>
                  <a:pt x="781" y="574"/>
                </a:lnTo>
                <a:lnTo>
                  <a:pt x="775" y="564"/>
                </a:lnTo>
                <a:lnTo>
                  <a:pt x="775" y="564"/>
                </a:lnTo>
                <a:lnTo>
                  <a:pt x="767" y="555"/>
                </a:lnTo>
                <a:lnTo>
                  <a:pt x="753" y="541"/>
                </a:lnTo>
                <a:lnTo>
                  <a:pt x="718" y="510"/>
                </a:lnTo>
                <a:lnTo>
                  <a:pt x="673" y="473"/>
                </a:lnTo>
                <a:lnTo>
                  <a:pt x="594" y="445"/>
                </a:lnTo>
                <a:lnTo>
                  <a:pt x="564" y="415"/>
                </a:lnTo>
                <a:lnTo>
                  <a:pt x="564" y="398"/>
                </a:lnTo>
                <a:lnTo>
                  <a:pt x="564" y="398"/>
                </a:lnTo>
                <a:lnTo>
                  <a:pt x="578" y="400"/>
                </a:lnTo>
                <a:lnTo>
                  <a:pt x="589" y="402"/>
                </a:lnTo>
                <a:lnTo>
                  <a:pt x="598" y="398"/>
                </a:lnTo>
                <a:lnTo>
                  <a:pt x="598" y="398"/>
                </a:lnTo>
                <a:lnTo>
                  <a:pt x="602" y="397"/>
                </a:lnTo>
                <a:lnTo>
                  <a:pt x="603" y="394"/>
                </a:lnTo>
                <a:lnTo>
                  <a:pt x="606" y="384"/>
                </a:lnTo>
                <a:lnTo>
                  <a:pt x="611" y="357"/>
                </a:lnTo>
                <a:lnTo>
                  <a:pt x="616" y="329"/>
                </a:lnTo>
                <a:lnTo>
                  <a:pt x="619" y="319"/>
                </a:lnTo>
                <a:lnTo>
                  <a:pt x="622" y="313"/>
                </a:lnTo>
                <a:lnTo>
                  <a:pt x="622" y="313"/>
                </a:lnTo>
                <a:lnTo>
                  <a:pt x="625" y="310"/>
                </a:lnTo>
                <a:lnTo>
                  <a:pt x="625" y="305"/>
                </a:lnTo>
                <a:lnTo>
                  <a:pt x="625" y="299"/>
                </a:lnTo>
                <a:lnTo>
                  <a:pt x="622" y="291"/>
                </a:lnTo>
                <a:lnTo>
                  <a:pt x="617" y="277"/>
                </a:lnTo>
                <a:lnTo>
                  <a:pt x="611" y="268"/>
                </a:lnTo>
                <a:lnTo>
                  <a:pt x="611" y="268"/>
                </a:lnTo>
                <a:lnTo>
                  <a:pt x="603" y="257"/>
                </a:lnTo>
                <a:lnTo>
                  <a:pt x="598" y="245"/>
                </a:lnTo>
                <a:lnTo>
                  <a:pt x="598" y="245"/>
                </a:lnTo>
                <a:lnTo>
                  <a:pt x="597" y="237"/>
                </a:lnTo>
                <a:lnTo>
                  <a:pt x="597" y="229"/>
                </a:lnTo>
                <a:lnTo>
                  <a:pt x="598" y="222"/>
                </a:lnTo>
                <a:lnTo>
                  <a:pt x="628" y="228"/>
                </a:lnTo>
                <a:lnTo>
                  <a:pt x="628" y="211"/>
                </a:lnTo>
                <a:lnTo>
                  <a:pt x="645" y="211"/>
                </a:lnTo>
                <a:lnTo>
                  <a:pt x="645" y="211"/>
                </a:lnTo>
                <a:lnTo>
                  <a:pt x="654" y="211"/>
                </a:lnTo>
                <a:lnTo>
                  <a:pt x="673" y="208"/>
                </a:lnTo>
                <a:lnTo>
                  <a:pt x="684" y="205"/>
                </a:lnTo>
                <a:lnTo>
                  <a:pt x="693" y="200"/>
                </a:lnTo>
                <a:lnTo>
                  <a:pt x="699" y="195"/>
                </a:lnTo>
                <a:lnTo>
                  <a:pt x="701" y="192"/>
                </a:lnTo>
                <a:lnTo>
                  <a:pt x="702" y="187"/>
                </a:lnTo>
                <a:lnTo>
                  <a:pt x="702" y="187"/>
                </a:lnTo>
                <a:lnTo>
                  <a:pt x="701" y="184"/>
                </a:lnTo>
                <a:lnTo>
                  <a:pt x="696" y="178"/>
                </a:lnTo>
                <a:lnTo>
                  <a:pt x="684" y="167"/>
                </a:lnTo>
                <a:lnTo>
                  <a:pt x="665" y="153"/>
                </a:lnTo>
                <a:lnTo>
                  <a:pt x="645" y="141"/>
                </a:lnTo>
                <a:lnTo>
                  <a:pt x="605" y="118"/>
                </a:lnTo>
                <a:lnTo>
                  <a:pt x="588" y="108"/>
                </a:lnTo>
                <a:lnTo>
                  <a:pt x="588" y="108"/>
                </a:lnTo>
                <a:lnTo>
                  <a:pt x="581" y="85"/>
                </a:lnTo>
                <a:lnTo>
                  <a:pt x="575" y="63"/>
                </a:lnTo>
                <a:lnTo>
                  <a:pt x="571" y="54"/>
                </a:lnTo>
                <a:lnTo>
                  <a:pt x="564" y="45"/>
                </a:lnTo>
                <a:lnTo>
                  <a:pt x="564" y="45"/>
                </a:lnTo>
                <a:lnTo>
                  <a:pt x="558" y="37"/>
                </a:lnTo>
                <a:lnTo>
                  <a:pt x="549" y="29"/>
                </a:lnTo>
                <a:lnTo>
                  <a:pt x="526" y="15"/>
                </a:lnTo>
                <a:lnTo>
                  <a:pt x="505" y="4"/>
                </a:lnTo>
                <a:lnTo>
                  <a:pt x="496" y="0"/>
                </a:lnTo>
                <a:lnTo>
                  <a:pt x="445" y="0"/>
                </a:lnTo>
                <a:lnTo>
                  <a:pt x="400" y="11"/>
                </a:lnTo>
                <a:lnTo>
                  <a:pt x="400" y="11"/>
                </a:lnTo>
                <a:lnTo>
                  <a:pt x="388" y="22"/>
                </a:lnTo>
                <a:lnTo>
                  <a:pt x="363" y="45"/>
                </a:lnTo>
                <a:lnTo>
                  <a:pt x="349" y="57"/>
                </a:lnTo>
                <a:lnTo>
                  <a:pt x="337" y="71"/>
                </a:lnTo>
                <a:lnTo>
                  <a:pt x="329" y="82"/>
                </a:lnTo>
                <a:lnTo>
                  <a:pt x="326" y="87"/>
                </a:lnTo>
                <a:lnTo>
                  <a:pt x="326" y="91"/>
                </a:lnTo>
                <a:lnTo>
                  <a:pt x="326" y="91"/>
                </a:lnTo>
                <a:lnTo>
                  <a:pt x="327" y="108"/>
                </a:lnTo>
                <a:lnTo>
                  <a:pt x="330" y="132"/>
                </a:lnTo>
                <a:lnTo>
                  <a:pt x="333" y="152"/>
                </a:lnTo>
                <a:lnTo>
                  <a:pt x="337" y="166"/>
                </a:lnTo>
                <a:lnTo>
                  <a:pt x="337" y="166"/>
                </a:lnTo>
                <a:lnTo>
                  <a:pt x="338" y="170"/>
                </a:lnTo>
                <a:lnTo>
                  <a:pt x="338" y="180"/>
                </a:lnTo>
                <a:lnTo>
                  <a:pt x="338" y="203"/>
                </a:lnTo>
                <a:lnTo>
                  <a:pt x="337" y="234"/>
                </a:lnTo>
                <a:lnTo>
                  <a:pt x="337" y="234"/>
                </a:lnTo>
                <a:lnTo>
                  <a:pt x="341" y="263"/>
                </a:lnTo>
                <a:lnTo>
                  <a:pt x="343" y="285"/>
                </a:lnTo>
                <a:lnTo>
                  <a:pt x="343" y="296"/>
                </a:lnTo>
                <a:lnTo>
                  <a:pt x="343" y="296"/>
                </a:lnTo>
                <a:lnTo>
                  <a:pt x="343" y="298"/>
                </a:lnTo>
                <a:lnTo>
                  <a:pt x="344" y="299"/>
                </a:lnTo>
                <a:lnTo>
                  <a:pt x="347" y="301"/>
                </a:lnTo>
                <a:lnTo>
                  <a:pt x="354" y="302"/>
                </a:lnTo>
                <a:lnTo>
                  <a:pt x="354" y="302"/>
                </a:lnTo>
                <a:lnTo>
                  <a:pt x="357" y="307"/>
                </a:lnTo>
                <a:lnTo>
                  <a:pt x="358" y="310"/>
                </a:lnTo>
                <a:lnTo>
                  <a:pt x="360" y="313"/>
                </a:lnTo>
                <a:lnTo>
                  <a:pt x="360" y="313"/>
                </a:lnTo>
                <a:lnTo>
                  <a:pt x="363" y="332"/>
                </a:lnTo>
                <a:lnTo>
                  <a:pt x="366" y="347"/>
                </a:lnTo>
                <a:lnTo>
                  <a:pt x="320" y="394"/>
                </a:lnTo>
                <a:lnTo>
                  <a:pt x="320" y="394"/>
                </a:lnTo>
                <a:lnTo>
                  <a:pt x="299" y="397"/>
                </a:lnTo>
                <a:lnTo>
                  <a:pt x="251" y="409"/>
                </a:lnTo>
                <a:lnTo>
                  <a:pt x="225" y="417"/>
                </a:lnTo>
                <a:lnTo>
                  <a:pt x="199" y="426"/>
                </a:lnTo>
                <a:lnTo>
                  <a:pt x="177" y="439"/>
                </a:lnTo>
                <a:lnTo>
                  <a:pt x="168" y="443"/>
                </a:lnTo>
                <a:lnTo>
                  <a:pt x="160" y="451"/>
                </a:lnTo>
                <a:lnTo>
                  <a:pt x="160" y="451"/>
                </a:lnTo>
                <a:lnTo>
                  <a:pt x="141" y="473"/>
                </a:lnTo>
                <a:lnTo>
                  <a:pt x="127" y="490"/>
                </a:lnTo>
                <a:lnTo>
                  <a:pt x="117" y="510"/>
                </a:lnTo>
                <a:lnTo>
                  <a:pt x="104" y="536"/>
                </a:lnTo>
                <a:lnTo>
                  <a:pt x="104" y="536"/>
                </a:lnTo>
                <a:lnTo>
                  <a:pt x="87" y="572"/>
                </a:lnTo>
                <a:lnTo>
                  <a:pt x="69" y="609"/>
                </a:lnTo>
                <a:lnTo>
                  <a:pt x="53" y="643"/>
                </a:lnTo>
                <a:lnTo>
                  <a:pt x="48" y="657"/>
                </a:lnTo>
                <a:lnTo>
                  <a:pt x="47" y="667"/>
                </a:lnTo>
                <a:lnTo>
                  <a:pt x="47" y="667"/>
                </a:lnTo>
                <a:lnTo>
                  <a:pt x="47" y="682"/>
                </a:lnTo>
                <a:lnTo>
                  <a:pt x="48" y="696"/>
                </a:lnTo>
                <a:lnTo>
                  <a:pt x="48" y="702"/>
                </a:lnTo>
                <a:lnTo>
                  <a:pt x="47" y="710"/>
                </a:lnTo>
                <a:lnTo>
                  <a:pt x="45" y="716"/>
                </a:lnTo>
                <a:lnTo>
                  <a:pt x="41" y="724"/>
                </a:lnTo>
                <a:lnTo>
                  <a:pt x="41" y="724"/>
                </a:lnTo>
                <a:lnTo>
                  <a:pt x="28" y="746"/>
                </a:lnTo>
                <a:lnTo>
                  <a:pt x="13" y="775"/>
                </a:lnTo>
                <a:lnTo>
                  <a:pt x="8" y="789"/>
                </a:lnTo>
                <a:lnTo>
                  <a:pt x="3" y="803"/>
                </a:lnTo>
                <a:lnTo>
                  <a:pt x="0" y="814"/>
                </a:lnTo>
                <a:lnTo>
                  <a:pt x="0" y="822"/>
                </a:lnTo>
                <a:lnTo>
                  <a:pt x="0" y="822"/>
                </a:lnTo>
                <a:lnTo>
                  <a:pt x="3" y="826"/>
                </a:lnTo>
                <a:lnTo>
                  <a:pt x="8" y="831"/>
                </a:lnTo>
                <a:lnTo>
                  <a:pt x="17" y="840"/>
                </a:lnTo>
                <a:lnTo>
                  <a:pt x="30" y="850"/>
                </a:lnTo>
                <a:lnTo>
                  <a:pt x="53" y="850"/>
                </a:lnTo>
                <a:lnTo>
                  <a:pt x="87" y="935"/>
                </a:lnTo>
                <a:lnTo>
                  <a:pt x="87" y="935"/>
                </a:lnTo>
                <a:lnTo>
                  <a:pt x="70" y="943"/>
                </a:lnTo>
                <a:lnTo>
                  <a:pt x="58" y="949"/>
                </a:lnTo>
                <a:lnTo>
                  <a:pt x="53" y="952"/>
                </a:lnTo>
                <a:lnTo>
                  <a:pt x="53" y="952"/>
                </a:lnTo>
                <a:lnTo>
                  <a:pt x="51" y="957"/>
                </a:lnTo>
                <a:lnTo>
                  <a:pt x="53" y="963"/>
                </a:lnTo>
                <a:lnTo>
                  <a:pt x="55" y="971"/>
                </a:lnTo>
                <a:lnTo>
                  <a:pt x="58" y="975"/>
                </a:lnTo>
                <a:lnTo>
                  <a:pt x="58" y="975"/>
                </a:lnTo>
                <a:lnTo>
                  <a:pt x="62" y="978"/>
                </a:lnTo>
                <a:lnTo>
                  <a:pt x="65" y="985"/>
                </a:lnTo>
                <a:lnTo>
                  <a:pt x="70" y="992"/>
                </a:lnTo>
                <a:lnTo>
                  <a:pt x="75" y="1016"/>
                </a:lnTo>
                <a:lnTo>
                  <a:pt x="75" y="1016"/>
                </a:lnTo>
                <a:lnTo>
                  <a:pt x="58" y="1040"/>
                </a:lnTo>
                <a:lnTo>
                  <a:pt x="48" y="1058"/>
                </a:lnTo>
                <a:lnTo>
                  <a:pt x="45" y="1064"/>
                </a:lnTo>
                <a:lnTo>
                  <a:pt x="45" y="1065"/>
                </a:lnTo>
                <a:lnTo>
                  <a:pt x="47" y="1067"/>
                </a:lnTo>
                <a:lnTo>
                  <a:pt x="47" y="1067"/>
                </a:lnTo>
                <a:lnTo>
                  <a:pt x="50" y="1065"/>
                </a:lnTo>
                <a:lnTo>
                  <a:pt x="55" y="1061"/>
                </a:lnTo>
                <a:lnTo>
                  <a:pt x="67" y="1050"/>
                </a:lnTo>
                <a:lnTo>
                  <a:pt x="79" y="1036"/>
                </a:lnTo>
                <a:lnTo>
                  <a:pt x="92" y="1027"/>
                </a:lnTo>
                <a:lnTo>
                  <a:pt x="121" y="1009"/>
                </a:lnTo>
                <a:lnTo>
                  <a:pt x="121" y="1009"/>
                </a:lnTo>
                <a:lnTo>
                  <a:pt x="121" y="1067"/>
                </a:lnTo>
                <a:lnTo>
                  <a:pt x="121" y="1146"/>
                </a:lnTo>
                <a:lnTo>
                  <a:pt x="121" y="1146"/>
                </a:lnTo>
                <a:lnTo>
                  <a:pt x="117" y="1233"/>
                </a:lnTo>
                <a:lnTo>
                  <a:pt x="115" y="1278"/>
                </a:lnTo>
                <a:lnTo>
                  <a:pt x="115" y="1299"/>
                </a:lnTo>
                <a:lnTo>
                  <a:pt x="115" y="1299"/>
                </a:lnTo>
                <a:lnTo>
                  <a:pt x="113" y="1312"/>
                </a:lnTo>
                <a:lnTo>
                  <a:pt x="107" y="1334"/>
                </a:lnTo>
                <a:lnTo>
                  <a:pt x="98" y="1363"/>
                </a:lnTo>
                <a:lnTo>
                  <a:pt x="121" y="1386"/>
                </a:lnTo>
                <a:lnTo>
                  <a:pt x="121" y="1386"/>
                </a:lnTo>
                <a:lnTo>
                  <a:pt x="124" y="1408"/>
                </a:lnTo>
                <a:lnTo>
                  <a:pt x="129" y="1458"/>
                </a:lnTo>
                <a:lnTo>
                  <a:pt x="134" y="1510"/>
                </a:lnTo>
                <a:lnTo>
                  <a:pt x="134" y="1532"/>
                </a:lnTo>
                <a:lnTo>
                  <a:pt x="134" y="1540"/>
                </a:lnTo>
                <a:lnTo>
                  <a:pt x="132" y="1546"/>
                </a:lnTo>
                <a:lnTo>
                  <a:pt x="132" y="1546"/>
                </a:lnTo>
                <a:lnTo>
                  <a:pt x="124" y="1571"/>
                </a:lnTo>
                <a:lnTo>
                  <a:pt x="117" y="1603"/>
                </a:lnTo>
                <a:lnTo>
                  <a:pt x="110" y="1634"/>
                </a:lnTo>
                <a:lnTo>
                  <a:pt x="109" y="1647"/>
                </a:lnTo>
                <a:lnTo>
                  <a:pt x="109" y="1653"/>
                </a:lnTo>
                <a:lnTo>
                  <a:pt x="109" y="1653"/>
                </a:lnTo>
                <a:lnTo>
                  <a:pt x="109" y="1658"/>
                </a:lnTo>
                <a:lnTo>
                  <a:pt x="106" y="1659"/>
                </a:lnTo>
                <a:lnTo>
                  <a:pt x="95" y="1664"/>
                </a:lnTo>
                <a:lnTo>
                  <a:pt x="92" y="1667"/>
                </a:lnTo>
                <a:lnTo>
                  <a:pt x="89" y="1673"/>
                </a:lnTo>
                <a:lnTo>
                  <a:pt x="89" y="1681"/>
                </a:lnTo>
                <a:lnTo>
                  <a:pt x="92" y="1693"/>
                </a:lnTo>
                <a:lnTo>
                  <a:pt x="92" y="1693"/>
                </a:lnTo>
                <a:lnTo>
                  <a:pt x="101" y="1717"/>
                </a:lnTo>
                <a:lnTo>
                  <a:pt x="106" y="1729"/>
                </a:lnTo>
                <a:lnTo>
                  <a:pt x="109" y="1751"/>
                </a:lnTo>
                <a:lnTo>
                  <a:pt x="109" y="1751"/>
                </a:lnTo>
                <a:lnTo>
                  <a:pt x="110" y="1762"/>
                </a:lnTo>
                <a:lnTo>
                  <a:pt x="110" y="1776"/>
                </a:lnTo>
                <a:lnTo>
                  <a:pt x="110" y="1813"/>
                </a:lnTo>
                <a:lnTo>
                  <a:pt x="109" y="1859"/>
                </a:lnTo>
                <a:lnTo>
                  <a:pt x="109" y="1859"/>
                </a:lnTo>
                <a:lnTo>
                  <a:pt x="81" y="1940"/>
                </a:lnTo>
                <a:lnTo>
                  <a:pt x="59" y="2004"/>
                </a:lnTo>
                <a:lnTo>
                  <a:pt x="51" y="2030"/>
                </a:lnTo>
                <a:lnTo>
                  <a:pt x="47" y="2047"/>
                </a:lnTo>
                <a:lnTo>
                  <a:pt x="47" y="2047"/>
                </a:lnTo>
                <a:lnTo>
                  <a:pt x="41" y="2070"/>
                </a:lnTo>
                <a:lnTo>
                  <a:pt x="34" y="2087"/>
                </a:lnTo>
                <a:lnTo>
                  <a:pt x="33" y="2094"/>
                </a:lnTo>
                <a:lnTo>
                  <a:pt x="31" y="2100"/>
                </a:lnTo>
                <a:lnTo>
                  <a:pt x="33" y="2106"/>
                </a:lnTo>
                <a:lnTo>
                  <a:pt x="34" y="2111"/>
                </a:lnTo>
                <a:lnTo>
                  <a:pt x="34" y="2111"/>
                </a:lnTo>
                <a:lnTo>
                  <a:pt x="42" y="2115"/>
                </a:lnTo>
                <a:lnTo>
                  <a:pt x="55" y="2120"/>
                </a:lnTo>
                <a:lnTo>
                  <a:pt x="87" y="2129"/>
                </a:lnTo>
                <a:lnTo>
                  <a:pt x="132" y="2139"/>
                </a:lnTo>
                <a:lnTo>
                  <a:pt x="138" y="2173"/>
                </a:lnTo>
                <a:lnTo>
                  <a:pt x="138" y="2173"/>
                </a:lnTo>
                <a:lnTo>
                  <a:pt x="127" y="2173"/>
                </a:lnTo>
                <a:lnTo>
                  <a:pt x="120" y="2176"/>
                </a:lnTo>
                <a:lnTo>
                  <a:pt x="117" y="2177"/>
                </a:lnTo>
                <a:lnTo>
                  <a:pt x="115" y="2179"/>
                </a:lnTo>
                <a:lnTo>
                  <a:pt x="115" y="2179"/>
                </a:lnTo>
                <a:lnTo>
                  <a:pt x="115" y="2187"/>
                </a:lnTo>
                <a:lnTo>
                  <a:pt x="115" y="2201"/>
                </a:lnTo>
                <a:lnTo>
                  <a:pt x="115" y="2218"/>
                </a:lnTo>
                <a:lnTo>
                  <a:pt x="115" y="2218"/>
                </a:lnTo>
                <a:lnTo>
                  <a:pt x="98" y="2235"/>
                </a:lnTo>
                <a:lnTo>
                  <a:pt x="86" y="2246"/>
                </a:lnTo>
                <a:lnTo>
                  <a:pt x="81" y="2253"/>
                </a:lnTo>
                <a:lnTo>
                  <a:pt x="81" y="2253"/>
                </a:lnTo>
                <a:lnTo>
                  <a:pt x="72" y="2283"/>
                </a:lnTo>
                <a:lnTo>
                  <a:pt x="64" y="2303"/>
                </a:lnTo>
                <a:lnTo>
                  <a:pt x="58" y="2315"/>
                </a:lnTo>
                <a:lnTo>
                  <a:pt x="58" y="2315"/>
                </a:lnTo>
                <a:lnTo>
                  <a:pt x="55" y="2323"/>
                </a:lnTo>
                <a:lnTo>
                  <a:pt x="50" y="2334"/>
                </a:lnTo>
                <a:lnTo>
                  <a:pt x="48" y="2340"/>
                </a:lnTo>
                <a:lnTo>
                  <a:pt x="48" y="2345"/>
                </a:lnTo>
                <a:lnTo>
                  <a:pt x="50" y="2351"/>
                </a:lnTo>
                <a:lnTo>
                  <a:pt x="53" y="2356"/>
                </a:lnTo>
                <a:lnTo>
                  <a:pt x="53" y="2356"/>
                </a:lnTo>
                <a:lnTo>
                  <a:pt x="58" y="2360"/>
                </a:lnTo>
                <a:lnTo>
                  <a:pt x="67" y="2365"/>
                </a:lnTo>
                <a:lnTo>
                  <a:pt x="87" y="2374"/>
                </a:lnTo>
                <a:lnTo>
                  <a:pt x="115" y="2384"/>
                </a:lnTo>
                <a:lnTo>
                  <a:pt x="115" y="2384"/>
                </a:lnTo>
                <a:lnTo>
                  <a:pt x="113" y="2398"/>
                </a:lnTo>
                <a:lnTo>
                  <a:pt x="113" y="2408"/>
                </a:lnTo>
                <a:lnTo>
                  <a:pt x="113" y="2411"/>
                </a:lnTo>
                <a:lnTo>
                  <a:pt x="115" y="2411"/>
                </a:lnTo>
                <a:lnTo>
                  <a:pt x="115" y="2411"/>
                </a:lnTo>
                <a:lnTo>
                  <a:pt x="251" y="2418"/>
                </a:lnTo>
                <a:lnTo>
                  <a:pt x="264" y="2401"/>
                </a:lnTo>
                <a:lnTo>
                  <a:pt x="275" y="2401"/>
                </a:lnTo>
                <a:lnTo>
                  <a:pt x="281" y="2411"/>
                </a:lnTo>
                <a:lnTo>
                  <a:pt x="292" y="2411"/>
                </a:lnTo>
                <a:lnTo>
                  <a:pt x="315" y="2264"/>
                </a:lnTo>
                <a:lnTo>
                  <a:pt x="326" y="2275"/>
                </a:lnTo>
                <a:lnTo>
                  <a:pt x="326" y="2275"/>
                </a:lnTo>
                <a:lnTo>
                  <a:pt x="321" y="2335"/>
                </a:lnTo>
                <a:lnTo>
                  <a:pt x="318" y="2399"/>
                </a:lnTo>
                <a:lnTo>
                  <a:pt x="315" y="2475"/>
                </a:lnTo>
                <a:lnTo>
                  <a:pt x="315" y="2475"/>
                </a:lnTo>
                <a:lnTo>
                  <a:pt x="312" y="2553"/>
                </a:lnTo>
                <a:lnTo>
                  <a:pt x="312" y="2588"/>
                </a:lnTo>
                <a:lnTo>
                  <a:pt x="313" y="2619"/>
                </a:lnTo>
                <a:lnTo>
                  <a:pt x="316" y="2646"/>
                </a:lnTo>
                <a:lnTo>
                  <a:pt x="321" y="2667"/>
                </a:lnTo>
                <a:lnTo>
                  <a:pt x="324" y="2675"/>
                </a:lnTo>
                <a:lnTo>
                  <a:pt x="327" y="2681"/>
                </a:lnTo>
                <a:lnTo>
                  <a:pt x="332" y="2684"/>
                </a:lnTo>
                <a:lnTo>
                  <a:pt x="337" y="2686"/>
                </a:lnTo>
                <a:lnTo>
                  <a:pt x="337" y="2686"/>
                </a:lnTo>
                <a:lnTo>
                  <a:pt x="343" y="2684"/>
                </a:lnTo>
                <a:lnTo>
                  <a:pt x="349" y="2681"/>
                </a:lnTo>
                <a:lnTo>
                  <a:pt x="354" y="2675"/>
                </a:lnTo>
                <a:lnTo>
                  <a:pt x="360" y="2667"/>
                </a:lnTo>
                <a:lnTo>
                  <a:pt x="369" y="2649"/>
                </a:lnTo>
                <a:lnTo>
                  <a:pt x="380" y="2624"/>
                </a:lnTo>
                <a:lnTo>
                  <a:pt x="388" y="2599"/>
                </a:lnTo>
                <a:lnTo>
                  <a:pt x="395" y="2573"/>
                </a:lnTo>
                <a:lnTo>
                  <a:pt x="405" y="2532"/>
                </a:lnTo>
                <a:lnTo>
                  <a:pt x="405" y="2532"/>
                </a:lnTo>
                <a:lnTo>
                  <a:pt x="411" y="2497"/>
                </a:lnTo>
                <a:lnTo>
                  <a:pt x="414" y="2456"/>
                </a:lnTo>
                <a:lnTo>
                  <a:pt x="417" y="2411"/>
                </a:lnTo>
                <a:lnTo>
                  <a:pt x="417" y="2411"/>
                </a:lnTo>
                <a:lnTo>
                  <a:pt x="417" y="2419"/>
                </a:lnTo>
                <a:lnTo>
                  <a:pt x="419" y="2436"/>
                </a:lnTo>
                <a:lnTo>
                  <a:pt x="422" y="2444"/>
                </a:lnTo>
                <a:lnTo>
                  <a:pt x="426" y="2452"/>
                </a:lnTo>
                <a:lnTo>
                  <a:pt x="431" y="2456"/>
                </a:lnTo>
                <a:lnTo>
                  <a:pt x="436" y="2458"/>
                </a:lnTo>
                <a:lnTo>
                  <a:pt x="439" y="2458"/>
                </a:lnTo>
                <a:lnTo>
                  <a:pt x="439" y="2458"/>
                </a:lnTo>
                <a:lnTo>
                  <a:pt x="444" y="2456"/>
                </a:lnTo>
                <a:lnTo>
                  <a:pt x="448" y="2455"/>
                </a:lnTo>
                <a:lnTo>
                  <a:pt x="453" y="2450"/>
                </a:lnTo>
                <a:lnTo>
                  <a:pt x="457" y="2443"/>
                </a:lnTo>
                <a:lnTo>
                  <a:pt x="461" y="2435"/>
                </a:lnTo>
                <a:lnTo>
                  <a:pt x="462" y="2419"/>
                </a:lnTo>
                <a:lnTo>
                  <a:pt x="462" y="2411"/>
                </a:lnTo>
                <a:lnTo>
                  <a:pt x="462" y="2411"/>
                </a:lnTo>
                <a:lnTo>
                  <a:pt x="467" y="2407"/>
                </a:lnTo>
                <a:lnTo>
                  <a:pt x="478" y="2390"/>
                </a:lnTo>
                <a:lnTo>
                  <a:pt x="484" y="2379"/>
                </a:lnTo>
                <a:lnTo>
                  <a:pt x="490" y="2367"/>
                </a:lnTo>
                <a:lnTo>
                  <a:pt x="495" y="2353"/>
                </a:lnTo>
                <a:lnTo>
                  <a:pt x="496" y="2339"/>
                </a:lnTo>
                <a:lnTo>
                  <a:pt x="496" y="2339"/>
                </a:lnTo>
                <a:lnTo>
                  <a:pt x="498" y="2322"/>
                </a:lnTo>
                <a:lnTo>
                  <a:pt x="498" y="2303"/>
                </a:lnTo>
                <a:lnTo>
                  <a:pt x="495" y="2263"/>
                </a:lnTo>
                <a:lnTo>
                  <a:pt x="492" y="2218"/>
                </a:lnTo>
                <a:lnTo>
                  <a:pt x="519" y="2201"/>
                </a:lnTo>
                <a:lnTo>
                  <a:pt x="519" y="2201"/>
                </a:lnTo>
                <a:lnTo>
                  <a:pt x="547" y="2201"/>
                </a:lnTo>
                <a:lnTo>
                  <a:pt x="567" y="2199"/>
                </a:lnTo>
                <a:lnTo>
                  <a:pt x="574" y="2197"/>
                </a:lnTo>
                <a:lnTo>
                  <a:pt x="577" y="2196"/>
                </a:lnTo>
                <a:lnTo>
                  <a:pt x="577" y="2196"/>
                </a:lnTo>
                <a:lnTo>
                  <a:pt x="581" y="2184"/>
                </a:lnTo>
                <a:lnTo>
                  <a:pt x="585" y="2177"/>
                </a:lnTo>
                <a:lnTo>
                  <a:pt x="583" y="2174"/>
                </a:lnTo>
                <a:lnTo>
                  <a:pt x="581" y="2173"/>
                </a:lnTo>
                <a:lnTo>
                  <a:pt x="581" y="2173"/>
                </a:lnTo>
                <a:lnTo>
                  <a:pt x="574" y="2171"/>
                </a:lnTo>
                <a:lnTo>
                  <a:pt x="560" y="2171"/>
                </a:lnTo>
                <a:lnTo>
                  <a:pt x="543" y="2173"/>
                </a:lnTo>
                <a:lnTo>
                  <a:pt x="536" y="2081"/>
                </a:lnTo>
                <a:lnTo>
                  <a:pt x="560" y="1979"/>
                </a:lnTo>
                <a:lnTo>
                  <a:pt x="581" y="1979"/>
                </a:lnTo>
                <a:lnTo>
                  <a:pt x="581" y="1951"/>
                </a:lnTo>
                <a:lnTo>
                  <a:pt x="564" y="1951"/>
                </a:lnTo>
                <a:lnTo>
                  <a:pt x="564" y="1911"/>
                </a:lnTo>
                <a:lnTo>
                  <a:pt x="564" y="1911"/>
                </a:lnTo>
                <a:lnTo>
                  <a:pt x="574" y="1912"/>
                </a:lnTo>
                <a:lnTo>
                  <a:pt x="586" y="1914"/>
                </a:lnTo>
                <a:lnTo>
                  <a:pt x="605" y="1917"/>
                </a:lnTo>
                <a:lnTo>
                  <a:pt x="605" y="1917"/>
                </a:lnTo>
                <a:lnTo>
                  <a:pt x="634" y="1918"/>
                </a:lnTo>
                <a:lnTo>
                  <a:pt x="671" y="1920"/>
                </a:lnTo>
                <a:lnTo>
                  <a:pt x="705" y="1920"/>
                </a:lnTo>
                <a:lnTo>
                  <a:pt x="718" y="1918"/>
                </a:lnTo>
                <a:lnTo>
                  <a:pt x="724" y="1917"/>
                </a:lnTo>
                <a:lnTo>
                  <a:pt x="724" y="1917"/>
                </a:lnTo>
                <a:lnTo>
                  <a:pt x="727" y="1912"/>
                </a:lnTo>
                <a:lnTo>
                  <a:pt x="730" y="1906"/>
                </a:lnTo>
                <a:lnTo>
                  <a:pt x="733" y="1893"/>
                </a:lnTo>
                <a:lnTo>
                  <a:pt x="736" y="1876"/>
                </a:lnTo>
                <a:lnTo>
                  <a:pt x="736" y="1876"/>
                </a:lnTo>
                <a:lnTo>
                  <a:pt x="750" y="1883"/>
                </a:lnTo>
                <a:lnTo>
                  <a:pt x="761" y="1884"/>
                </a:lnTo>
                <a:lnTo>
                  <a:pt x="766" y="1884"/>
                </a:lnTo>
                <a:lnTo>
                  <a:pt x="770" y="1881"/>
                </a:lnTo>
                <a:lnTo>
                  <a:pt x="770" y="1881"/>
                </a:lnTo>
                <a:lnTo>
                  <a:pt x="772" y="1876"/>
                </a:lnTo>
                <a:lnTo>
                  <a:pt x="774" y="1869"/>
                </a:lnTo>
                <a:lnTo>
                  <a:pt x="774" y="1845"/>
                </a:lnTo>
                <a:lnTo>
                  <a:pt x="769" y="1821"/>
                </a:lnTo>
                <a:lnTo>
                  <a:pt x="767" y="1810"/>
                </a:lnTo>
                <a:lnTo>
                  <a:pt x="764" y="1802"/>
                </a:lnTo>
                <a:lnTo>
                  <a:pt x="764" y="1802"/>
                </a:lnTo>
                <a:lnTo>
                  <a:pt x="757" y="1786"/>
                </a:lnTo>
                <a:lnTo>
                  <a:pt x="744" y="1769"/>
                </a:lnTo>
                <a:lnTo>
                  <a:pt x="730" y="1751"/>
                </a:lnTo>
                <a:lnTo>
                  <a:pt x="730" y="1751"/>
                </a:lnTo>
                <a:close/>
                <a:moveTo>
                  <a:pt x="457" y="2270"/>
                </a:moveTo>
                <a:lnTo>
                  <a:pt x="485" y="2275"/>
                </a:lnTo>
                <a:lnTo>
                  <a:pt x="485" y="2275"/>
                </a:lnTo>
                <a:lnTo>
                  <a:pt x="485" y="2286"/>
                </a:lnTo>
                <a:lnTo>
                  <a:pt x="484" y="2306"/>
                </a:lnTo>
                <a:lnTo>
                  <a:pt x="479" y="2343"/>
                </a:lnTo>
                <a:lnTo>
                  <a:pt x="479" y="2343"/>
                </a:lnTo>
                <a:lnTo>
                  <a:pt x="476" y="2363"/>
                </a:lnTo>
                <a:lnTo>
                  <a:pt x="474" y="2377"/>
                </a:lnTo>
                <a:lnTo>
                  <a:pt x="471" y="2387"/>
                </a:lnTo>
                <a:lnTo>
                  <a:pt x="468" y="2391"/>
                </a:lnTo>
                <a:lnTo>
                  <a:pt x="467" y="2394"/>
                </a:lnTo>
                <a:lnTo>
                  <a:pt x="464" y="2394"/>
                </a:lnTo>
                <a:lnTo>
                  <a:pt x="464" y="2394"/>
                </a:lnTo>
                <a:lnTo>
                  <a:pt x="462" y="2394"/>
                </a:lnTo>
                <a:lnTo>
                  <a:pt x="462" y="2394"/>
                </a:lnTo>
                <a:lnTo>
                  <a:pt x="462" y="2396"/>
                </a:lnTo>
                <a:lnTo>
                  <a:pt x="462" y="2396"/>
                </a:lnTo>
                <a:lnTo>
                  <a:pt x="461" y="2391"/>
                </a:lnTo>
                <a:lnTo>
                  <a:pt x="457" y="2373"/>
                </a:lnTo>
                <a:lnTo>
                  <a:pt x="457" y="2373"/>
                </a:lnTo>
                <a:lnTo>
                  <a:pt x="456" y="2349"/>
                </a:lnTo>
                <a:lnTo>
                  <a:pt x="456" y="2315"/>
                </a:lnTo>
                <a:lnTo>
                  <a:pt x="457" y="2270"/>
                </a:lnTo>
                <a:lnTo>
                  <a:pt x="457" y="2270"/>
                </a:lnTo>
                <a:close/>
                <a:moveTo>
                  <a:pt x="281" y="2184"/>
                </a:moveTo>
                <a:lnTo>
                  <a:pt x="281" y="2184"/>
                </a:lnTo>
                <a:lnTo>
                  <a:pt x="295" y="2185"/>
                </a:lnTo>
                <a:lnTo>
                  <a:pt x="302" y="2184"/>
                </a:lnTo>
                <a:lnTo>
                  <a:pt x="302" y="2184"/>
                </a:lnTo>
                <a:lnTo>
                  <a:pt x="292" y="2356"/>
                </a:lnTo>
                <a:lnTo>
                  <a:pt x="292" y="2356"/>
                </a:lnTo>
                <a:lnTo>
                  <a:pt x="289" y="2370"/>
                </a:lnTo>
                <a:lnTo>
                  <a:pt x="285" y="2377"/>
                </a:lnTo>
                <a:lnTo>
                  <a:pt x="285" y="2377"/>
                </a:lnTo>
                <a:lnTo>
                  <a:pt x="275" y="2379"/>
                </a:lnTo>
                <a:lnTo>
                  <a:pt x="267" y="2379"/>
                </a:lnTo>
                <a:lnTo>
                  <a:pt x="264" y="2377"/>
                </a:lnTo>
                <a:lnTo>
                  <a:pt x="264" y="2377"/>
                </a:lnTo>
                <a:lnTo>
                  <a:pt x="261" y="2368"/>
                </a:lnTo>
                <a:lnTo>
                  <a:pt x="258" y="2360"/>
                </a:lnTo>
                <a:lnTo>
                  <a:pt x="251" y="2349"/>
                </a:lnTo>
                <a:lnTo>
                  <a:pt x="251" y="2349"/>
                </a:lnTo>
                <a:lnTo>
                  <a:pt x="247" y="2345"/>
                </a:lnTo>
                <a:lnTo>
                  <a:pt x="242" y="2343"/>
                </a:lnTo>
                <a:lnTo>
                  <a:pt x="237" y="2345"/>
                </a:lnTo>
                <a:lnTo>
                  <a:pt x="231" y="2345"/>
                </a:lnTo>
                <a:lnTo>
                  <a:pt x="222" y="2348"/>
                </a:lnTo>
                <a:lnTo>
                  <a:pt x="219" y="2346"/>
                </a:lnTo>
                <a:lnTo>
                  <a:pt x="217" y="2343"/>
                </a:lnTo>
                <a:lnTo>
                  <a:pt x="217" y="2343"/>
                </a:lnTo>
                <a:lnTo>
                  <a:pt x="214" y="2334"/>
                </a:lnTo>
                <a:lnTo>
                  <a:pt x="213" y="2325"/>
                </a:lnTo>
                <a:lnTo>
                  <a:pt x="213" y="2315"/>
                </a:lnTo>
                <a:lnTo>
                  <a:pt x="214" y="2312"/>
                </a:lnTo>
                <a:lnTo>
                  <a:pt x="217" y="2309"/>
                </a:lnTo>
                <a:lnTo>
                  <a:pt x="217" y="2309"/>
                </a:lnTo>
                <a:lnTo>
                  <a:pt x="228" y="2306"/>
                </a:lnTo>
                <a:lnTo>
                  <a:pt x="242" y="2301"/>
                </a:lnTo>
                <a:lnTo>
                  <a:pt x="250" y="2298"/>
                </a:lnTo>
                <a:lnTo>
                  <a:pt x="258" y="2294"/>
                </a:lnTo>
                <a:lnTo>
                  <a:pt x="264" y="2287"/>
                </a:lnTo>
                <a:lnTo>
                  <a:pt x="268" y="2281"/>
                </a:lnTo>
                <a:lnTo>
                  <a:pt x="268" y="2281"/>
                </a:lnTo>
                <a:lnTo>
                  <a:pt x="272" y="2273"/>
                </a:lnTo>
                <a:lnTo>
                  <a:pt x="273" y="2267"/>
                </a:lnTo>
                <a:lnTo>
                  <a:pt x="273" y="2261"/>
                </a:lnTo>
                <a:lnTo>
                  <a:pt x="273" y="2256"/>
                </a:lnTo>
                <a:lnTo>
                  <a:pt x="270" y="2249"/>
                </a:lnTo>
                <a:lnTo>
                  <a:pt x="268" y="2247"/>
                </a:lnTo>
                <a:lnTo>
                  <a:pt x="268" y="2235"/>
                </a:lnTo>
                <a:lnTo>
                  <a:pt x="285" y="2230"/>
                </a:lnTo>
                <a:lnTo>
                  <a:pt x="285" y="2230"/>
                </a:lnTo>
                <a:lnTo>
                  <a:pt x="281" y="2207"/>
                </a:lnTo>
                <a:lnTo>
                  <a:pt x="278" y="2191"/>
                </a:lnTo>
                <a:lnTo>
                  <a:pt x="278" y="2185"/>
                </a:lnTo>
                <a:lnTo>
                  <a:pt x="279" y="2185"/>
                </a:lnTo>
                <a:lnTo>
                  <a:pt x="281" y="2184"/>
                </a:lnTo>
                <a:lnTo>
                  <a:pt x="281" y="2184"/>
                </a:lnTo>
                <a:close/>
                <a:moveTo>
                  <a:pt x="383" y="2196"/>
                </a:moveTo>
                <a:lnTo>
                  <a:pt x="422" y="2196"/>
                </a:lnTo>
                <a:lnTo>
                  <a:pt x="422" y="2196"/>
                </a:lnTo>
                <a:lnTo>
                  <a:pt x="417" y="2261"/>
                </a:lnTo>
                <a:lnTo>
                  <a:pt x="405" y="2407"/>
                </a:lnTo>
                <a:lnTo>
                  <a:pt x="397" y="2484"/>
                </a:lnTo>
                <a:lnTo>
                  <a:pt x="389" y="2553"/>
                </a:lnTo>
                <a:lnTo>
                  <a:pt x="385" y="2581"/>
                </a:lnTo>
                <a:lnTo>
                  <a:pt x="380" y="2602"/>
                </a:lnTo>
                <a:lnTo>
                  <a:pt x="375" y="2618"/>
                </a:lnTo>
                <a:lnTo>
                  <a:pt x="374" y="2621"/>
                </a:lnTo>
                <a:lnTo>
                  <a:pt x="371" y="2624"/>
                </a:lnTo>
                <a:lnTo>
                  <a:pt x="371" y="2624"/>
                </a:lnTo>
                <a:lnTo>
                  <a:pt x="369" y="2622"/>
                </a:lnTo>
                <a:lnTo>
                  <a:pt x="368" y="2619"/>
                </a:lnTo>
                <a:lnTo>
                  <a:pt x="364" y="2607"/>
                </a:lnTo>
                <a:lnTo>
                  <a:pt x="364" y="2587"/>
                </a:lnTo>
                <a:lnTo>
                  <a:pt x="363" y="2560"/>
                </a:lnTo>
                <a:lnTo>
                  <a:pt x="364" y="2492"/>
                </a:lnTo>
                <a:lnTo>
                  <a:pt x="369" y="2413"/>
                </a:lnTo>
                <a:lnTo>
                  <a:pt x="378" y="2264"/>
                </a:lnTo>
                <a:lnTo>
                  <a:pt x="383" y="2196"/>
                </a:lnTo>
                <a:lnTo>
                  <a:pt x="383" y="2196"/>
                </a:lnTo>
                <a:close/>
                <a:moveTo>
                  <a:pt x="616" y="1438"/>
                </a:moveTo>
                <a:lnTo>
                  <a:pt x="616" y="1438"/>
                </a:lnTo>
                <a:lnTo>
                  <a:pt x="617" y="1436"/>
                </a:lnTo>
                <a:lnTo>
                  <a:pt x="617" y="1436"/>
                </a:lnTo>
                <a:lnTo>
                  <a:pt x="620" y="1439"/>
                </a:lnTo>
                <a:lnTo>
                  <a:pt x="622" y="1442"/>
                </a:lnTo>
                <a:lnTo>
                  <a:pt x="622" y="1442"/>
                </a:lnTo>
                <a:lnTo>
                  <a:pt x="605" y="1493"/>
                </a:lnTo>
                <a:lnTo>
                  <a:pt x="605" y="1493"/>
                </a:lnTo>
                <a:lnTo>
                  <a:pt x="603" y="1503"/>
                </a:lnTo>
                <a:lnTo>
                  <a:pt x="602" y="1515"/>
                </a:lnTo>
                <a:lnTo>
                  <a:pt x="598" y="1548"/>
                </a:lnTo>
                <a:lnTo>
                  <a:pt x="597" y="1579"/>
                </a:lnTo>
                <a:lnTo>
                  <a:pt x="595" y="1591"/>
                </a:lnTo>
                <a:lnTo>
                  <a:pt x="594" y="1597"/>
                </a:lnTo>
                <a:lnTo>
                  <a:pt x="594" y="1597"/>
                </a:lnTo>
                <a:lnTo>
                  <a:pt x="578" y="1627"/>
                </a:lnTo>
                <a:lnTo>
                  <a:pt x="564" y="1653"/>
                </a:lnTo>
                <a:lnTo>
                  <a:pt x="564" y="1653"/>
                </a:lnTo>
                <a:lnTo>
                  <a:pt x="564" y="1648"/>
                </a:lnTo>
                <a:lnTo>
                  <a:pt x="566" y="1634"/>
                </a:lnTo>
                <a:lnTo>
                  <a:pt x="571" y="1602"/>
                </a:lnTo>
                <a:lnTo>
                  <a:pt x="571" y="1602"/>
                </a:lnTo>
                <a:lnTo>
                  <a:pt x="572" y="1586"/>
                </a:lnTo>
                <a:lnTo>
                  <a:pt x="571" y="1563"/>
                </a:lnTo>
                <a:lnTo>
                  <a:pt x="569" y="1540"/>
                </a:lnTo>
                <a:lnTo>
                  <a:pt x="564" y="1523"/>
                </a:lnTo>
                <a:lnTo>
                  <a:pt x="564" y="1523"/>
                </a:lnTo>
                <a:lnTo>
                  <a:pt x="561" y="1517"/>
                </a:lnTo>
                <a:lnTo>
                  <a:pt x="557" y="1510"/>
                </a:lnTo>
                <a:lnTo>
                  <a:pt x="546" y="1500"/>
                </a:lnTo>
                <a:lnTo>
                  <a:pt x="535" y="1492"/>
                </a:lnTo>
                <a:lnTo>
                  <a:pt x="530" y="1489"/>
                </a:lnTo>
                <a:lnTo>
                  <a:pt x="530" y="1489"/>
                </a:lnTo>
                <a:lnTo>
                  <a:pt x="558" y="1482"/>
                </a:lnTo>
                <a:lnTo>
                  <a:pt x="581" y="1476"/>
                </a:lnTo>
                <a:lnTo>
                  <a:pt x="598" y="1472"/>
                </a:lnTo>
                <a:lnTo>
                  <a:pt x="598" y="1472"/>
                </a:lnTo>
                <a:lnTo>
                  <a:pt x="605" y="1469"/>
                </a:lnTo>
                <a:lnTo>
                  <a:pt x="608" y="1464"/>
                </a:lnTo>
                <a:lnTo>
                  <a:pt x="611" y="1458"/>
                </a:lnTo>
                <a:lnTo>
                  <a:pt x="614" y="1453"/>
                </a:lnTo>
                <a:lnTo>
                  <a:pt x="616" y="1442"/>
                </a:lnTo>
                <a:lnTo>
                  <a:pt x="616" y="1438"/>
                </a:lnTo>
                <a:lnTo>
                  <a:pt x="616" y="1438"/>
                </a:lnTo>
                <a:close/>
                <a:moveTo>
                  <a:pt x="598" y="1836"/>
                </a:moveTo>
                <a:lnTo>
                  <a:pt x="605" y="1836"/>
                </a:lnTo>
                <a:lnTo>
                  <a:pt x="605" y="1836"/>
                </a:lnTo>
                <a:lnTo>
                  <a:pt x="605" y="1847"/>
                </a:lnTo>
                <a:lnTo>
                  <a:pt x="605" y="1855"/>
                </a:lnTo>
                <a:lnTo>
                  <a:pt x="605" y="1859"/>
                </a:lnTo>
                <a:lnTo>
                  <a:pt x="605" y="1859"/>
                </a:lnTo>
                <a:lnTo>
                  <a:pt x="605" y="1864"/>
                </a:lnTo>
                <a:lnTo>
                  <a:pt x="603" y="1870"/>
                </a:lnTo>
                <a:lnTo>
                  <a:pt x="598" y="1881"/>
                </a:lnTo>
                <a:lnTo>
                  <a:pt x="598" y="1881"/>
                </a:lnTo>
                <a:lnTo>
                  <a:pt x="598" y="1883"/>
                </a:lnTo>
                <a:lnTo>
                  <a:pt x="595" y="1883"/>
                </a:lnTo>
                <a:lnTo>
                  <a:pt x="592" y="1881"/>
                </a:lnTo>
                <a:lnTo>
                  <a:pt x="588" y="1881"/>
                </a:lnTo>
                <a:lnTo>
                  <a:pt x="588" y="1881"/>
                </a:lnTo>
                <a:lnTo>
                  <a:pt x="585" y="1883"/>
                </a:lnTo>
                <a:lnTo>
                  <a:pt x="583" y="1881"/>
                </a:lnTo>
                <a:lnTo>
                  <a:pt x="581" y="1876"/>
                </a:lnTo>
                <a:lnTo>
                  <a:pt x="571" y="1864"/>
                </a:lnTo>
                <a:lnTo>
                  <a:pt x="571" y="1864"/>
                </a:lnTo>
                <a:lnTo>
                  <a:pt x="571" y="1862"/>
                </a:lnTo>
                <a:lnTo>
                  <a:pt x="571" y="1859"/>
                </a:lnTo>
                <a:lnTo>
                  <a:pt x="572" y="1849"/>
                </a:lnTo>
                <a:lnTo>
                  <a:pt x="577" y="1836"/>
                </a:lnTo>
                <a:lnTo>
                  <a:pt x="598" y="18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/>
          <p:cNvSpPr>
            <a:spLocks noEditPoints="1"/>
          </p:cNvSpPr>
          <p:nvPr/>
        </p:nvSpPr>
        <p:spPr bwMode="auto">
          <a:xfrm>
            <a:off x="8328375" y="683695"/>
            <a:ext cx="615045" cy="1750410"/>
          </a:xfrm>
          <a:custGeom>
            <a:avLst/>
            <a:gdLst>
              <a:gd name="T0" fmla="*/ 219 w 924"/>
              <a:gd name="T1" fmla="*/ 1570 h 2625"/>
              <a:gd name="T2" fmla="*/ 211 w 924"/>
              <a:gd name="T3" fmla="*/ 1914 h 2625"/>
              <a:gd name="T4" fmla="*/ 206 w 924"/>
              <a:gd name="T5" fmla="*/ 2045 h 2625"/>
              <a:gd name="T6" fmla="*/ 120 w 924"/>
              <a:gd name="T7" fmla="*/ 2207 h 2625"/>
              <a:gd name="T8" fmla="*/ 185 w 924"/>
              <a:gd name="T9" fmla="*/ 2316 h 2625"/>
              <a:gd name="T10" fmla="*/ 275 w 924"/>
              <a:gd name="T11" fmla="*/ 2282 h 2625"/>
              <a:gd name="T12" fmla="*/ 378 w 924"/>
              <a:gd name="T13" fmla="*/ 2417 h 2625"/>
              <a:gd name="T14" fmla="*/ 420 w 924"/>
              <a:gd name="T15" fmla="*/ 2625 h 2625"/>
              <a:gd name="T16" fmla="*/ 487 w 924"/>
              <a:gd name="T17" fmla="*/ 2386 h 2625"/>
              <a:gd name="T18" fmla="*/ 631 w 924"/>
              <a:gd name="T19" fmla="*/ 2017 h 2625"/>
              <a:gd name="T20" fmla="*/ 752 w 924"/>
              <a:gd name="T21" fmla="*/ 2001 h 2625"/>
              <a:gd name="T22" fmla="*/ 856 w 924"/>
              <a:gd name="T23" fmla="*/ 1961 h 2625"/>
              <a:gd name="T24" fmla="*/ 828 w 924"/>
              <a:gd name="T25" fmla="*/ 1905 h 2625"/>
              <a:gd name="T26" fmla="*/ 780 w 924"/>
              <a:gd name="T27" fmla="*/ 1885 h 2625"/>
              <a:gd name="T28" fmla="*/ 760 w 924"/>
              <a:gd name="T29" fmla="*/ 1871 h 2625"/>
              <a:gd name="T30" fmla="*/ 780 w 924"/>
              <a:gd name="T31" fmla="*/ 1509 h 2625"/>
              <a:gd name="T32" fmla="*/ 774 w 924"/>
              <a:gd name="T33" fmla="*/ 1289 h 2625"/>
              <a:gd name="T34" fmla="*/ 770 w 924"/>
              <a:gd name="T35" fmla="*/ 1171 h 2625"/>
              <a:gd name="T36" fmla="*/ 770 w 924"/>
              <a:gd name="T37" fmla="*/ 1098 h 2625"/>
              <a:gd name="T38" fmla="*/ 780 w 924"/>
              <a:gd name="T39" fmla="*/ 988 h 2625"/>
              <a:gd name="T40" fmla="*/ 829 w 924"/>
              <a:gd name="T41" fmla="*/ 1010 h 2625"/>
              <a:gd name="T42" fmla="*/ 884 w 924"/>
              <a:gd name="T43" fmla="*/ 1071 h 2625"/>
              <a:gd name="T44" fmla="*/ 888 w 924"/>
              <a:gd name="T45" fmla="*/ 1036 h 2625"/>
              <a:gd name="T46" fmla="*/ 890 w 924"/>
              <a:gd name="T47" fmla="*/ 990 h 2625"/>
              <a:gd name="T48" fmla="*/ 905 w 924"/>
              <a:gd name="T49" fmla="*/ 863 h 2625"/>
              <a:gd name="T50" fmla="*/ 918 w 924"/>
              <a:gd name="T51" fmla="*/ 776 h 2625"/>
              <a:gd name="T52" fmla="*/ 829 w 924"/>
              <a:gd name="T53" fmla="*/ 553 h 2625"/>
              <a:gd name="T54" fmla="*/ 691 w 924"/>
              <a:gd name="T55" fmla="*/ 405 h 2625"/>
              <a:gd name="T56" fmla="*/ 598 w 924"/>
              <a:gd name="T57" fmla="*/ 373 h 2625"/>
              <a:gd name="T58" fmla="*/ 577 w 924"/>
              <a:gd name="T59" fmla="*/ 309 h 2625"/>
              <a:gd name="T60" fmla="*/ 595 w 924"/>
              <a:gd name="T61" fmla="*/ 207 h 2625"/>
              <a:gd name="T62" fmla="*/ 617 w 924"/>
              <a:gd name="T63" fmla="*/ 109 h 2625"/>
              <a:gd name="T64" fmla="*/ 547 w 924"/>
              <a:gd name="T65" fmla="*/ 42 h 2625"/>
              <a:gd name="T66" fmla="*/ 439 w 924"/>
              <a:gd name="T67" fmla="*/ 8 h 2625"/>
              <a:gd name="T68" fmla="*/ 386 w 924"/>
              <a:gd name="T69" fmla="*/ 22 h 2625"/>
              <a:gd name="T70" fmla="*/ 358 w 924"/>
              <a:gd name="T71" fmla="*/ 59 h 2625"/>
              <a:gd name="T72" fmla="*/ 344 w 924"/>
              <a:gd name="T73" fmla="*/ 87 h 2625"/>
              <a:gd name="T74" fmla="*/ 324 w 924"/>
              <a:gd name="T75" fmla="*/ 131 h 2625"/>
              <a:gd name="T76" fmla="*/ 313 w 924"/>
              <a:gd name="T77" fmla="*/ 245 h 2625"/>
              <a:gd name="T78" fmla="*/ 357 w 924"/>
              <a:gd name="T79" fmla="*/ 379 h 2625"/>
              <a:gd name="T80" fmla="*/ 194 w 924"/>
              <a:gd name="T81" fmla="*/ 446 h 2625"/>
              <a:gd name="T82" fmla="*/ 62 w 924"/>
              <a:gd name="T83" fmla="*/ 756 h 2625"/>
              <a:gd name="T84" fmla="*/ 2 w 924"/>
              <a:gd name="T85" fmla="*/ 903 h 2625"/>
              <a:gd name="T86" fmla="*/ 34 w 924"/>
              <a:gd name="T87" fmla="*/ 988 h 2625"/>
              <a:gd name="T88" fmla="*/ 129 w 924"/>
              <a:gd name="T89" fmla="*/ 968 h 2625"/>
              <a:gd name="T90" fmla="*/ 157 w 924"/>
              <a:gd name="T91" fmla="*/ 960 h 2625"/>
              <a:gd name="T92" fmla="*/ 213 w 924"/>
              <a:gd name="T93" fmla="*/ 1015 h 2625"/>
              <a:gd name="T94" fmla="*/ 182 w 924"/>
              <a:gd name="T95" fmla="*/ 1106 h 2625"/>
              <a:gd name="T96" fmla="*/ 171 w 924"/>
              <a:gd name="T97" fmla="*/ 1153 h 2625"/>
              <a:gd name="T98" fmla="*/ 161 w 924"/>
              <a:gd name="T99" fmla="*/ 1328 h 2625"/>
              <a:gd name="T100" fmla="*/ 623 w 924"/>
              <a:gd name="T101" fmla="*/ 1584 h 2625"/>
              <a:gd name="T102" fmla="*/ 645 w 924"/>
              <a:gd name="T103" fmla="*/ 1863 h 2625"/>
              <a:gd name="T104" fmla="*/ 629 w 924"/>
              <a:gd name="T105" fmla="*/ 1913 h 2625"/>
              <a:gd name="T106" fmla="*/ 574 w 924"/>
              <a:gd name="T107" fmla="*/ 1913 h 2625"/>
              <a:gd name="T108" fmla="*/ 595 w 924"/>
              <a:gd name="T109" fmla="*/ 1798 h 2625"/>
              <a:gd name="T110" fmla="*/ 585 w 924"/>
              <a:gd name="T111" fmla="*/ 1668 h 2625"/>
              <a:gd name="T112" fmla="*/ 383 w 924"/>
              <a:gd name="T113" fmla="*/ 1837 h 2625"/>
              <a:gd name="T114" fmla="*/ 372 w 924"/>
              <a:gd name="T115" fmla="*/ 1942 h 2625"/>
              <a:gd name="T116" fmla="*/ 343 w 924"/>
              <a:gd name="T117" fmla="*/ 1925 h 2625"/>
              <a:gd name="T118" fmla="*/ 343 w 924"/>
              <a:gd name="T119" fmla="*/ 1877 h 2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4" h="2625">
                <a:moveTo>
                  <a:pt x="165" y="1454"/>
                </a:moveTo>
                <a:lnTo>
                  <a:pt x="165" y="1454"/>
                </a:lnTo>
                <a:lnTo>
                  <a:pt x="165" y="1461"/>
                </a:lnTo>
                <a:lnTo>
                  <a:pt x="168" y="1475"/>
                </a:lnTo>
                <a:lnTo>
                  <a:pt x="177" y="1508"/>
                </a:lnTo>
                <a:lnTo>
                  <a:pt x="192" y="1556"/>
                </a:lnTo>
                <a:lnTo>
                  <a:pt x="192" y="1556"/>
                </a:lnTo>
                <a:lnTo>
                  <a:pt x="197" y="1558"/>
                </a:lnTo>
                <a:lnTo>
                  <a:pt x="206" y="1562"/>
                </a:lnTo>
                <a:lnTo>
                  <a:pt x="219" y="1570"/>
                </a:lnTo>
                <a:lnTo>
                  <a:pt x="219" y="1570"/>
                </a:lnTo>
                <a:lnTo>
                  <a:pt x="199" y="1621"/>
                </a:lnTo>
                <a:lnTo>
                  <a:pt x="183" y="1666"/>
                </a:lnTo>
                <a:lnTo>
                  <a:pt x="177" y="1688"/>
                </a:lnTo>
                <a:lnTo>
                  <a:pt x="171" y="1706"/>
                </a:lnTo>
                <a:lnTo>
                  <a:pt x="171" y="1706"/>
                </a:lnTo>
                <a:lnTo>
                  <a:pt x="171" y="1717"/>
                </a:lnTo>
                <a:lnTo>
                  <a:pt x="171" y="1730"/>
                </a:lnTo>
                <a:lnTo>
                  <a:pt x="175" y="1762"/>
                </a:lnTo>
                <a:lnTo>
                  <a:pt x="183" y="1799"/>
                </a:lnTo>
                <a:lnTo>
                  <a:pt x="192" y="1840"/>
                </a:lnTo>
                <a:lnTo>
                  <a:pt x="211" y="1914"/>
                </a:lnTo>
                <a:lnTo>
                  <a:pt x="217" y="1942"/>
                </a:lnTo>
                <a:lnTo>
                  <a:pt x="219" y="1953"/>
                </a:lnTo>
                <a:lnTo>
                  <a:pt x="219" y="1961"/>
                </a:lnTo>
                <a:lnTo>
                  <a:pt x="219" y="1961"/>
                </a:lnTo>
                <a:lnTo>
                  <a:pt x="217" y="1984"/>
                </a:lnTo>
                <a:lnTo>
                  <a:pt x="216" y="2007"/>
                </a:lnTo>
                <a:lnTo>
                  <a:pt x="216" y="2024"/>
                </a:lnTo>
                <a:lnTo>
                  <a:pt x="214" y="2032"/>
                </a:lnTo>
                <a:lnTo>
                  <a:pt x="213" y="2035"/>
                </a:lnTo>
                <a:lnTo>
                  <a:pt x="213" y="2035"/>
                </a:lnTo>
                <a:lnTo>
                  <a:pt x="206" y="2045"/>
                </a:lnTo>
                <a:lnTo>
                  <a:pt x="205" y="2049"/>
                </a:lnTo>
                <a:lnTo>
                  <a:pt x="205" y="2049"/>
                </a:lnTo>
                <a:lnTo>
                  <a:pt x="200" y="2051"/>
                </a:lnTo>
                <a:lnTo>
                  <a:pt x="192" y="2055"/>
                </a:lnTo>
                <a:lnTo>
                  <a:pt x="192" y="2055"/>
                </a:lnTo>
                <a:lnTo>
                  <a:pt x="182" y="2074"/>
                </a:lnTo>
                <a:lnTo>
                  <a:pt x="161" y="2113"/>
                </a:lnTo>
                <a:lnTo>
                  <a:pt x="138" y="2158"/>
                </a:lnTo>
                <a:lnTo>
                  <a:pt x="123" y="2193"/>
                </a:lnTo>
                <a:lnTo>
                  <a:pt x="123" y="2193"/>
                </a:lnTo>
                <a:lnTo>
                  <a:pt x="120" y="2207"/>
                </a:lnTo>
                <a:lnTo>
                  <a:pt x="118" y="2223"/>
                </a:lnTo>
                <a:lnTo>
                  <a:pt x="120" y="2242"/>
                </a:lnTo>
                <a:lnTo>
                  <a:pt x="124" y="2260"/>
                </a:lnTo>
                <a:lnTo>
                  <a:pt x="129" y="2269"/>
                </a:lnTo>
                <a:lnTo>
                  <a:pt x="134" y="2279"/>
                </a:lnTo>
                <a:lnTo>
                  <a:pt x="138" y="2286"/>
                </a:lnTo>
                <a:lnTo>
                  <a:pt x="146" y="2294"/>
                </a:lnTo>
                <a:lnTo>
                  <a:pt x="154" y="2302"/>
                </a:lnTo>
                <a:lnTo>
                  <a:pt x="163" y="2307"/>
                </a:lnTo>
                <a:lnTo>
                  <a:pt x="174" y="2313"/>
                </a:lnTo>
                <a:lnTo>
                  <a:pt x="185" y="2316"/>
                </a:lnTo>
                <a:lnTo>
                  <a:pt x="185" y="2316"/>
                </a:lnTo>
                <a:lnTo>
                  <a:pt x="197" y="2319"/>
                </a:lnTo>
                <a:lnTo>
                  <a:pt x="208" y="2319"/>
                </a:lnTo>
                <a:lnTo>
                  <a:pt x="217" y="2319"/>
                </a:lnTo>
                <a:lnTo>
                  <a:pt x="227" y="2317"/>
                </a:lnTo>
                <a:lnTo>
                  <a:pt x="236" y="2316"/>
                </a:lnTo>
                <a:lnTo>
                  <a:pt x="242" y="2313"/>
                </a:lnTo>
                <a:lnTo>
                  <a:pt x="254" y="2305"/>
                </a:lnTo>
                <a:lnTo>
                  <a:pt x="264" y="2297"/>
                </a:lnTo>
                <a:lnTo>
                  <a:pt x="270" y="2290"/>
                </a:lnTo>
                <a:lnTo>
                  <a:pt x="275" y="2282"/>
                </a:lnTo>
                <a:lnTo>
                  <a:pt x="295" y="2282"/>
                </a:lnTo>
                <a:lnTo>
                  <a:pt x="315" y="2276"/>
                </a:lnTo>
                <a:lnTo>
                  <a:pt x="321" y="2186"/>
                </a:lnTo>
                <a:lnTo>
                  <a:pt x="349" y="2172"/>
                </a:lnTo>
                <a:lnTo>
                  <a:pt x="363" y="2138"/>
                </a:lnTo>
                <a:lnTo>
                  <a:pt x="377" y="2179"/>
                </a:lnTo>
                <a:lnTo>
                  <a:pt x="383" y="2214"/>
                </a:lnTo>
                <a:lnTo>
                  <a:pt x="383" y="2214"/>
                </a:lnTo>
                <a:lnTo>
                  <a:pt x="380" y="2277"/>
                </a:lnTo>
                <a:lnTo>
                  <a:pt x="378" y="2342"/>
                </a:lnTo>
                <a:lnTo>
                  <a:pt x="378" y="2417"/>
                </a:lnTo>
                <a:lnTo>
                  <a:pt x="380" y="2491"/>
                </a:lnTo>
                <a:lnTo>
                  <a:pt x="383" y="2525"/>
                </a:lnTo>
                <a:lnTo>
                  <a:pt x="386" y="2558"/>
                </a:lnTo>
                <a:lnTo>
                  <a:pt x="389" y="2584"/>
                </a:lnTo>
                <a:lnTo>
                  <a:pt x="395" y="2604"/>
                </a:lnTo>
                <a:lnTo>
                  <a:pt x="399" y="2612"/>
                </a:lnTo>
                <a:lnTo>
                  <a:pt x="402" y="2618"/>
                </a:lnTo>
                <a:lnTo>
                  <a:pt x="406" y="2623"/>
                </a:lnTo>
                <a:lnTo>
                  <a:pt x="411" y="2625"/>
                </a:lnTo>
                <a:lnTo>
                  <a:pt x="411" y="2625"/>
                </a:lnTo>
                <a:lnTo>
                  <a:pt x="420" y="2625"/>
                </a:lnTo>
                <a:lnTo>
                  <a:pt x="428" y="2621"/>
                </a:lnTo>
                <a:lnTo>
                  <a:pt x="434" y="2615"/>
                </a:lnTo>
                <a:lnTo>
                  <a:pt x="442" y="2608"/>
                </a:lnTo>
                <a:lnTo>
                  <a:pt x="447" y="2598"/>
                </a:lnTo>
                <a:lnTo>
                  <a:pt x="453" y="2587"/>
                </a:lnTo>
                <a:lnTo>
                  <a:pt x="461" y="2561"/>
                </a:lnTo>
                <a:lnTo>
                  <a:pt x="468" y="2532"/>
                </a:lnTo>
                <a:lnTo>
                  <a:pt x="473" y="2502"/>
                </a:lnTo>
                <a:lnTo>
                  <a:pt x="479" y="2452"/>
                </a:lnTo>
                <a:lnTo>
                  <a:pt x="479" y="2452"/>
                </a:lnTo>
                <a:lnTo>
                  <a:pt x="487" y="2386"/>
                </a:lnTo>
                <a:lnTo>
                  <a:pt x="496" y="2290"/>
                </a:lnTo>
                <a:lnTo>
                  <a:pt x="507" y="2166"/>
                </a:lnTo>
                <a:lnTo>
                  <a:pt x="533" y="2138"/>
                </a:lnTo>
                <a:lnTo>
                  <a:pt x="555" y="2131"/>
                </a:lnTo>
                <a:lnTo>
                  <a:pt x="561" y="2103"/>
                </a:lnTo>
                <a:lnTo>
                  <a:pt x="581" y="2083"/>
                </a:lnTo>
                <a:lnTo>
                  <a:pt x="581" y="2015"/>
                </a:lnTo>
                <a:lnTo>
                  <a:pt x="595" y="2001"/>
                </a:lnTo>
                <a:lnTo>
                  <a:pt x="623" y="2015"/>
                </a:lnTo>
                <a:lnTo>
                  <a:pt x="623" y="2015"/>
                </a:lnTo>
                <a:lnTo>
                  <a:pt x="631" y="2017"/>
                </a:lnTo>
                <a:lnTo>
                  <a:pt x="646" y="2020"/>
                </a:lnTo>
                <a:lnTo>
                  <a:pt x="687" y="2024"/>
                </a:lnTo>
                <a:lnTo>
                  <a:pt x="707" y="2026"/>
                </a:lnTo>
                <a:lnTo>
                  <a:pt x="726" y="2026"/>
                </a:lnTo>
                <a:lnTo>
                  <a:pt x="739" y="2024"/>
                </a:lnTo>
                <a:lnTo>
                  <a:pt x="744" y="2023"/>
                </a:lnTo>
                <a:lnTo>
                  <a:pt x="746" y="2021"/>
                </a:lnTo>
                <a:lnTo>
                  <a:pt x="746" y="2021"/>
                </a:lnTo>
                <a:lnTo>
                  <a:pt x="749" y="2018"/>
                </a:lnTo>
                <a:lnTo>
                  <a:pt x="750" y="2012"/>
                </a:lnTo>
                <a:lnTo>
                  <a:pt x="752" y="2001"/>
                </a:lnTo>
                <a:lnTo>
                  <a:pt x="753" y="1987"/>
                </a:lnTo>
                <a:lnTo>
                  <a:pt x="753" y="1987"/>
                </a:lnTo>
                <a:lnTo>
                  <a:pt x="769" y="1986"/>
                </a:lnTo>
                <a:lnTo>
                  <a:pt x="805" y="1983"/>
                </a:lnTo>
                <a:lnTo>
                  <a:pt x="825" y="1978"/>
                </a:lnTo>
                <a:lnTo>
                  <a:pt x="840" y="1973"/>
                </a:lnTo>
                <a:lnTo>
                  <a:pt x="846" y="1970"/>
                </a:lnTo>
                <a:lnTo>
                  <a:pt x="851" y="1967"/>
                </a:lnTo>
                <a:lnTo>
                  <a:pt x="854" y="1964"/>
                </a:lnTo>
                <a:lnTo>
                  <a:pt x="856" y="1961"/>
                </a:lnTo>
                <a:lnTo>
                  <a:pt x="856" y="1961"/>
                </a:lnTo>
                <a:lnTo>
                  <a:pt x="854" y="1953"/>
                </a:lnTo>
                <a:lnTo>
                  <a:pt x="851" y="1945"/>
                </a:lnTo>
                <a:lnTo>
                  <a:pt x="846" y="1941"/>
                </a:lnTo>
                <a:lnTo>
                  <a:pt x="842" y="1936"/>
                </a:lnTo>
                <a:lnTo>
                  <a:pt x="832" y="1928"/>
                </a:lnTo>
                <a:lnTo>
                  <a:pt x="828" y="1925"/>
                </a:lnTo>
                <a:lnTo>
                  <a:pt x="828" y="1925"/>
                </a:lnTo>
                <a:lnTo>
                  <a:pt x="828" y="1924"/>
                </a:lnTo>
                <a:lnTo>
                  <a:pt x="829" y="1920"/>
                </a:lnTo>
                <a:lnTo>
                  <a:pt x="831" y="1914"/>
                </a:lnTo>
                <a:lnTo>
                  <a:pt x="828" y="1905"/>
                </a:lnTo>
                <a:lnTo>
                  <a:pt x="828" y="1905"/>
                </a:lnTo>
                <a:lnTo>
                  <a:pt x="825" y="1900"/>
                </a:lnTo>
                <a:lnTo>
                  <a:pt x="820" y="1897"/>
                </a:lnTo>
                <a:lnTo>
                  <a:pt x="809" y="1894"/>
                </a:lnTo>
                <a:lnTo>
                  <a:pt x="798" y="1893"/>
                </a:lnTo>
                <a:lnTo>
                  <a:pt x="794" y="1891"/>
                </a:lnTo>
                <a:lnTo>
                  <a:pt x="788" y="1891"/>
                </a:lnTo>
                <a:lnTo>
                  <a:pt x="788" y="1891"/>
                </a:lnTo>
                <a:lnTo>
                  <a:pt x="786" y="1888"/>
                </a:lnTo>
                <a:lnTo>
                  <a:pt x="784" y="1886"/>
                </a:lnTo>
                <a:lnTo>
                  <a:pt x="780" y="1885"/>
                </a:lnTo>
                <a:lnTo>
                  <a:pt x="780" y="1885"/>
                </a:lnTo>
                <a:lnTo>
                  <a:pt x="775" y="1885"/>
                </a:lnTo>
                <a:lnTo>
                  <a:pt x="772" y="1886"/>
                </a:lnTo>
                <a:lnTo>
                  <a:pt x="769" y="1886"/>
                </a:lnTo>
                <a:lnTo>
                  <a:pt x="766" y="1885"/>
                </a:lnTo>
                <a:lnTo>
                  <a:pt x="766" y="1885"/>
                </a:lnTo>
                <a:lnTo>
                  <a:pt x="767" y="1882"/>
                </a:lnTo>
                <a:lnTo>
                  <a:pt x="767" y="1880"/>
                </a:lnTo>
                <a:lnTo>
                  <a:pt x="766" y="1877"/>
                </a:lnTo>
                <a:lnTo>
                  <a:pt x="760" y="1871"/>
                </a:lnTo>
                <a:lnTo>
                  <a:pt x="760" y="1871"/>
                </a:lnTo>
                <a:lnTo>
                  <a:pt x="752" y="1866"/>
                </a:lnTo>
                <a:lnTo>
                  <a:pt x="746" y="1865"/>
                </a:lnTo>
                <a:lnTo>
                  <a:pt x="739" y="1865"/>
                </a:lnTo>
                <a:lnTo>
                  <a:pt x="739" y="1865"/>
                </a:lnTo>
                <a:lnTo>
                  <a:pt x="744" y="1826"/>
                </a:lnTo>
                <a:lnTo>
                  <a:pt x="753" y="1748"/>
                </a:lnTo>
                <a:lnTo>
                  <a:pt x="753" y="1748"/>
                </a:lnTo>
                <a:lnTo>
                  <a:pt x="760" y="1696"/>
                </a:lnTo>
                <a:lnTo>
                  <a:pt x="769" y="1626"/>
                </a:lnTo>
                <a:lnTo>
                  <a:pt x="777" y="1548"/>
                </a:lnTo>
                <a:lnTo>
                  <a:pt x="780" y="1509"/>
                </a:lnTo>
                <a:lnTo>
                  <a:pt x="780" y="1474"/>
                </a:lnTo>
                <a:lnTo>
                  <a:pt x="780" y="1474"/>
                </a:lnTo>
                <a:lnTo>
                  <a:pt x="780" y="1441"/>
                </a:lnTo>
                <a:lnTo>
                  <a:pt x="777" y="1412"/>
                </a:lnTo>
                <a:lnTo>
                  <a:pt x="772" y="1389"/>
                </a:lnTo>
                <a:lnTo>
                  <a:pt x="766" y="1367"/>
                </a:lnTo>
                <a:lnTo>
                  <a:pt x="761" y="1351"/>
                </a:lnTo>
                <a:lnTo>
                  <a:pt x="757" y="1339"/>
                </a:lnTo>
                <a:lnTo>
                  <a:pt x="753" y="1330"/>
                </a:lnTo>
                <a:lnTo>
                  <a:pt x="774" y="1289"/>
                </a:lnTo>
                <a:lnTo>
                  <a:pt x="774" y="1289"/>
                </a:lnTo>
                <a:lnTo>
                  <a:pt x="775" y="1271"/>
                </a:lnTo>
                <a:lnTo>
                  <a:pt x="775" y="1257"/>
                </a:lnTo>
                <a:lnTo>
                  <a:pt x="775" y="1250"/>
                </a:lnTo>
                <a:lnTo>
                  <a:pt x="774" y="1247"/>
                </a:lnTo>
                <a:lnTo>
                  <a:pt x="774" y="1247"/>
                </a:lnTo>
                <a:lnTo>
                  <a:pt x="770" y="1238"/>
                </a:lnTo>
                <a:lnTo>
                  <a:pt x="769" y="1221"/>
                </a:lnTo>
                <a:lnTo>
                  <a:pt x="766" y="1193"/>
                </a:lnTo>
                <a:lnTo>
                  <a:pt x="766" y="1193"/>
                </a:lnTo>
                <a:lnTo>
                  <a:pt x="767" y="1185"/>
                </a:lnTo>
                <a:lnTo>
                  <a:pt x="770" y="1171"/>
                </a:lnTo>
                <a:lnTo>
                  <a:pt x="772" y="1156"/>
                </a:lnTo>
                <a:lnTo>
                  <a:pt x="774" y="1139"/>
                </a:lnTo>
                <a:lnTo>
                  <a:pt x="774" y="1139"/>
                </a:lnTo>
                <a:lnTo>
                  <a:pt x="774" y="1123"/>
                </a:lnTo>
                <a:lnTo>
                  <a:pt x="775" y="1114"/>
                </a:lnTo>
                <a:lnTo>
                  <a:pt x="777" y="1108"/>
                </a:lnTo>
                <a:lnTo>
                  <a:pt x="775" y="1106"/>
                </a:lnTo>
                <a:lnTo>
                  <a:pt x="774" y="1105"/>
                </a:lnTo>
                <a:lnTo>
                  <a:pt x="774" y="1105"/>
                </a:lnTo>
                <a:lnTo>
                  <a:pt x="772" y="1102"/>
                </a:lnTo>
                <a:lnTo>
                  <a:pt x="770" y="1098"/>
                </a:lnTo>
                <a:lnTo>
                  <a:pt x="769" y="1085"/>
                </a:lnTo>
                <a:lnTo>
                  <a:pt x="764" y="1044"/>
                </a:lnTo>
                <a:lnTo>
                  <a:pt x="760" y="988"/>
                </a:lnTo>
                <a:lnTo>
                  <a:pt x="760" y="974"/>
                </a:lnTo>
                <a:lnTo>
                  <a:pt x="766" y="940"/>
                </a:lnTo>
                <a:lnTo>
                  <a:pt x="794" y="940"/>
                </a:lnTo>
                <a:lnTo>
                  <a:pt x="794" y="940"/>
                </a:lnTo>
                <a:lnTo>
                  <a:pt x="784" y="960"/>
                </a:lnTo>
                <a:lnTo>
                  <a:pt x="780" y="978"/>
                </a:lnTo>
                <a:lnTo>
                  <a:pt x="778" y="984"/>
                </a:lnTo>
                <a:lnTo>
                  <a:pt x="780" y="988"/>
                </a:lnTo>
                <a:lnTo>
                  <a:pt x="780" y="988"/>
                </a:lnTo>
                <a:lnTo>
                  <a:pt x="784" y="990"/>
                </a:lnTo>
                <a:lnTo>
                  <a:pt x="789" y="988"/>
                </a:lnTo>
                <a:lnTo>
                  <a:pt x="794" y="985"/>
                </a:lnTo>
                <a:lnTo>
                  <a:pt x="800" y="981"/>
                </a:lnTo>
                <a:lnTo>
                  <a:pt x="811" y="971"/>
                </a:lnTo>
                <a:lnTo>
                  <a:pt x="814" y="967"/>
                </a:lnTo>
                <a:lnTo>
                  <a:pt x="814" y="967"/>
                </a:lnTo>
                <a:lnTo>
                  <a:pt x="817" y="976"/>
                </a:lnTo>
                <a:lnTo>
                  <a:pt x="825" y="998"/>
                </a:lnTo>
                <a:lnTo>
                  <a:pt x="829" y="1010"/>
                </a:lnTo>
                <a:lnTo>
                  <a:pt x="836" y="1021"/>
                </a:lnTo>
                <a:lnTo>
                  <a:pt x="842" y="1030"/>
                </a:lnTo>
                <a:lnTo>
                  <a:pt x="848" y="1036"/>
                </a:lnTo>
                <a:lnTo>
                  <a:pt x="848" y="1036"/>
                </a:lnTo>
                <a:lnTo>
                  <a:pt x="856" y="1040"/>
                </a:lnTo>
                <a:lnTo>
                  <a:pt x="860" y="1044"/>
                </a:lnTo>
                <a:lnTo>
                  <a:pt x="868" y="1054"/>
                </a:lnTo>
                <a:lnTo>
                  <a:pt x="874" y="1063"/>
                </a:lnTo>
                <a:lnTo>
                  <a:pt x="879" y="1067"/>
                </a:lnTo>
                <a:lnTo>
                  <a:pt x="884" y="1071"/>
                </a:lnTo>
                <a:lnTo>
                  <a:pt x="884" y="1071"/>
                </a:lnTo>
                <a:lnTo>
                  <a:pt x="888" y="1072"/>
                </a:lnTo>
                <a:lnTo>
                  <a:pt x="893" y="1074"/>
                </a:lnTo>
                <a:lnTo>
                  <a:pt x="898" y="1072"/>
                </a:lnTo>
                <a:lnTo>
                  <a:pt x="901" y="1072"/>
                </a:lnTo>
                <a:lnTo>
                  <a:pt x="904" y="1069"/>
                </a:lnTo>
                <a:lnTo>
                  <a:pt x="905" y="1066"/>
                </a:lnTo>
                <a:lnTo>
                  <a:pt x="905" y="1061"/>
                </a:lnTo>
                <a:lnTo>
                  <a:pt x="904" y="1057"/>
                </a:lnTo>
                <a:lnTo>
                  <a:pt x="904" y="1057"/>
                </a:lnTo>
                <a:lnTo>
                  <a:pt x="896" y="1046"/>
                </a:lnTo>
                <a:lnTo>
                  <a:pt x="888" y="1036"/>
                </a:lnTo>
                <a:lnTo>
                  <a:pt x="876" y="1022"/>
                </a:lnTo>
                <a:lnTo>
                  <a:pt x="876" y="1022"/>
                </a:lnTo>
                <a:lnTo>
                  <a:pt x="867" y="1009"/>
                </a:lnTo>
                <a:lnTo>
                  <a:pt x="862" y="1001"/>
                </a:lnTo>
                <a:lnTo>
                  <a:pt x="862" y="1001"/>
                </a:lnTo>
                <a:lnTo>
                  <a:pt x="865" y="1002"/>
                </a:lnTo>
                <a:lnTo>
                  <a:pt x="868" y="1002"/>
                </a:lnTo>
                <a:lnTo>
                  <a:pt x="873" y="1002"/>
                </a:lnTo>
                <a:lnTo>
                  <a:pt x="879" y="1001"/>
                </a:lnTo>
                <a:lnTo>
                  <a:pt x="884" y="996"/>
                </a:lnTo>
                <a:lnTo>
                  <a:pt x="890" y="990"/>
                </a:lnTo>
                <a:lnTo>
                  <a:pt x="896" y="981"/>
                </a:lnTo>
                <a:lnTo>
                  <a:pt x="896" y="981"/>
                </a:lnTo>
                <a:lnTo>
                  <a:pt x="902" y="970"/>
                </a:lnTo>
                <a:lnTo>
                  <a:pt x="907" y="960"/>
                </a:lnTo>
                <a:lnTo>
                  <a:pt x="910" y="950"/>
                </a:lnTo>
                <a:lnTo>
                  <a:pt x="911" y="940"/>
                </a:lnTo>
                <a:lnTo>
                  <a:pt x="913" y="922"/>
                </a:lnTo>
                <a:lnTo>
                  <a:pt x="910" y="906"/>
                </a:lnTo>
                <a:lnTo>
                  <a:pt x="910" y="906"/>
                </a:lnTo>
                <a:lnTo>
                  <a:pt x="907" y="886"/>
                </a:lnTo>
                <a:lnTo>
                  <a:pt x="905" y="863"/>
                </a:lnTo>
                <a:lnTo>
                  <a:pt x="904" y="836"/>
                </a:lnTo>
                <a:lnTo>
                  <a:pt x="904" y="836"/>
                </a:lnTo>
                <a:lnTo>
                  <a:pt x="907" y="836"/>
                </a:lnTo>
                <a:lnTo>
                  <a:pt x="913" y="835"/>
                </a:lnTo>
                <a:lnTo>
                  <a:pt x="921" y="830"/>
                </a:lnTo>
                <a:lnTo>
                  <a:pt x="922" y="827"/>
                </a:lnTo>
                <a:lnTo>
                  <a:pt x="924" y="824"/>
                </a:lnTo>
                <a:lnTo>
                  <a:pt x="924" y="824"/>
                </a:lnTo>
                <a:lnTo>
                  <a:pt x="922" y="812"/>
                </a:lnTo>
                <a:lnTo>
                  <a:pt x="921" y="795"/>
                </a:lnTo>
                <a:lnTo>
                  <a:pt x="918" y="776"/>
                </a:lnTo>
                <a:lnTo>
                  <a:pt x="918" y="776"/>
                </a:lnTo>
                <a:lnTo>
                  <a:pt x="908" y="746"/>
                </a:lnTo>
                <a:lnTo>
                  <a:pt x="890" y="681"/>
                </a:lnTo>
                <a:lnTo>
                  <a:pt x="879" y="646"/>
                </a:lnTo>
                <a:lnTo>
                  <a:pt x="868" y="613"/>
                </a:lnTo>
                <a:lnTo>
                  <a:pt x="857" y="590"/>
                </a:lnTo>
                <a:lnTo>
                  <a:pt x="853" y="582"/>
                </a:lnTo>
                <a:lnTo>
                  <a:pt x="848" y="577"/>
                </a:lnTo>
                <a:lnTo>
                  <a:pt x="848" y="577"/>
                </a:lnTo>
                <a:lnTo>
                  <a:pt x="840" y="568"/>
                </a:lnTo>
                <a:lnTo>
                  <a:pt x="829" y="553"/>
                </a:lnTo>
                <a:lnTo>
                  <a:pt x="806" y="514"/>
                </a:lnTo>
                <a:lnTo>
                  <a:pt x="783" y="472"/>
                </a:lnTo>
                <a:lnTo>
                  <a:pt x="774" y="456"/>
                </a:lnTo>
                <a:lnTo>
                  <a:pt x="766" y="447"/>
                </a:lnTo>
                <a:lnTo>
                  <a:pt x="766" y="447"/>
                </a:lnTo>
                <a:lnTo>
                  <a:pt x="760" y="441"/>
                </a:lnTo>
                <a:lnTo>
                  <a:pt x="750" y="435"/>
                </a:lnTo>
                <a:lnTo>
                  <a:pt x="727" y="422"/>
                </a:lnTo>
                <a:lnTo>
                  <a:pt x="705" y="413"/>
                </a:lnTo>
                <a:lnTo>
                  <a:pt x="691" y="405"/>
                </a:lnTo>
                <a:lnTo>
                  <a:pt x="691" y="405"/>
                </a:lnTo>
                <a:lnTo>
                  <a:pt x="676" y="397"/>
                </a:lnTo>
                <a:lnTo>
                  <a:pt x="653" y="387"/>
                </a:lnTo>
                <a:lnTo>
                  <a:pt x="633" y="377"/>
                </a:lnTo>
                <a:lnTo>
                  <a:pt x="623" y="371"/>
                </a:lnTo>
                <a:lnTo>
                  <a:pt x="623" y="371"/>
                </a:lnTo>
                <a:lnTo>
                  <a:pt x="620" y="370"/>
                </a:lnTo>
                <a:lnTo>
                  <a:pt x="617" y="370"/>
                </a:lnTo>
                <a:lnTo>
                  <a:pt x="609" y="371"/>
                </a:lnTo>
                <a:lnTo>
                  <a:pt x="609" y="371"/>
                </a:lnTo>
                <a:lnTo>
                  <a:pt x="603" y="373"/>
                </a:lnTo>
                <a:lnTo>
                  <a:pt x="598" y="373"/>
                </a:lnTo>
                <a:lnTo>
                  <a:pt x="595" y="371"/>
                </a:lnTo>
                <a:lnTo>
                  <a:pt x="595" y="371"/>
                </a:lnTo>
                <a:lnTo>
                  <a:pt x="591" y="368"/>
                </a:lnTo>
                <a:lnTo>
                  <a:pt x="589" y="365"/>
                </a:lnTo>
                <a:lnTo>
                  <a:pt x="589" y="365"/>
                </a:lnTo>
                <a:lnTo>
                  <a:pt x="581" y="345"/>
                </a:lnTo>
                <a:lnTo>
                  <a:pt x="577" y="329"/>
                </a:lnTo>
                <a:lnTo>
                  <a:pt x="575" y="321"/>
                </a:lnTo>
                <a:lnTo>
                  <a:pt x="575" y="317"/>
                </a:lnTo>
                <a:lnTo>
                  <a:pt x="575" y="317"/>
                </a:lnTo>
                <a:lnTo>
                  <a:pt x="577" y="309"/>
                </a:lnTo>
                <a:lnTo>
                  <a:pt x="580" y="303"/>
                </a:lnTo>
                <a:lnTo>
                  <a:pt x="581" y="298"/>
                </a:lnTo>
                <a:lnTo>
                  <a:pt x="581" y="297"/>
                </a:lnTo>
                <a:lnTo>
                  <a:pt x="581" y="297"/>
                </a:lnTo>
                <a:lnTo>
                  <a:pt x="581" y="294"/>
                </a:lnTo>
                <a:lnTo>
                  <a:pt x="583" y="286"/>
                </a:lnTo>
                <a:lnTo>
                  <a:pt x="586" y="273"/>
                </a:lnTo>
                <a:lnTo>
                  <a:pt x="589" y="255"/>
                </a:lnTo>
                <a:lnTo>
                  <a:pt x="589" y="255"/>
                </a:lnTo>
                <a:lnTo>
                  <a:pt x="592" y="221"/>
                </a:lnTo>
                <a:lnTo>
                  <a:pt x="595" y="207"/>
                </a:lnTo>
                <a:lnTo>
                  <a:pt x="595" y="207"/>
                </a:lnTo>
                <a:lnTo>
                  <a:pt x="603" y="179"/>
                </a:lnTo>
                <a:lnTo>
                  <a:pt x="608" y="156"/>
                </a:lnTo>
                <a:lnTo>
                  <a:pt x="609" y="146"/>
                </a:lnTo>
                <a:lnTo>
                  <a:pt x="609" y="138"/>
                </a:lnTo>
                <a:lnTo>
                  <a:pt x="609" y="138"/>
                </a:lnTo>
                <a:lnTo>
                  <a:pt x="609" y="134"/>
                </a:lnTo>
                <a:lnTo>
                  <a:pt x="611" y="128"/>
                </a:lnTo>
                <a:lnTo>
                  <a:pt x="616" y="118"/>
                </a:lnTo>
                <a:lnTo>
                  <a:pt x="617" y="114"/>
                </a:lnTo>
                <a:lnTo>
                  <a:pt x="617" y="109"/>
                </a:lnTo>
                <a:lnTo>
                  <a:pt x="614" y="103"/>
                </a:lnTo>
                <a:lnTo>
                  <a:pt x="609" y="98"/>
                </a:lnTo>
                <a:lnTo>
                  <a:pt x="609" y="98"/>
                </a:lnTo>
                <a:lnTo>
                  <a:pt x="603" y="92"/>
                </a:lnTo>
                <a:lnTo>
                  <a:pt x="598" y="86"/>
                </a:lnTo>
                <a:lnTo>
                  <a:pt x="591" y="73"/>
                </a:lnTo>
                <a:lnTo>
                  <a:pt x="583" y="62"/>
                </a:lnTo>
                <a:lnTo>
                  <a:pt x="580" y="59"/>
                </a:lnTo>
                <a:lnTo>
                  <a:pt x="575" y="56"/>
                </a:lnTo>
                <a:lnTo>
                  <a:pt x="575" y="56"/>
                </a:lnTo>
                <a:lnTo>
                  <a:pt x="547" y="42"/>
                </a:lnTo>
                <a:lnTo>
                  <a:pt x="547" y="42"/>
                </a:lnTo>
                <a:lnTo>
                  <a:pt x="529" y="22"/>
                </a:lnTo>
                <a:lnTo>
                  <a:pt x="515" y="8"/>
                </a:lnTo>
                <a:lnTo>
                  <a:pt x="510" y="4"/>
                </a:lnTo>
                <a:lnTo>
                  <a:pt x="507" y="2"/>
                </a:lnTo>
                <a:lnTo>
                  <a:pt x="507" y="2"/>
                </a:lnTo>
                <a:lnTo>
                  <a:pt x="487" y="0"/>
                </a:lnTo>
                <a:lnTo>
                  <a:pt x="474" y="0"/>
                </a:lnTo>
                <a:lnTo>
                  <a:pt x="465" y="2"/>
                </a:lnTo>
                <a:lnTo>
                  <a:pt x="465" y="2"/>
                </a:lnTo>
                <a:lnTo>
                  <a:pt x="439" y="8"/>
                </a:lnTo>
                <a:lnTo>
                  <a:pt x="439" y="8"/>
                </a:lnTo>
                <a:lnTo>
                  <a:pt x="430" y="10"/>
                </a:lnTo>
                <a:lnTo>
                  <a:pt x="419" y="8"/>
                </a:lnTo>
                <a:lnTo>
                  <a:pt x="409" y="8"/>
                </a:lnTo>
                <a:lnTo>
                  <a:pt x="403" y="8"/>
                </a:lnTo>
                <a:lnTo>
                  <a:pt x="403" y="8"/>
                </a:lnTo>
                <a:lnTo>
                  <a:pt x="397" y="13"/>
                </a:lnTo>
                <a:lnTo>
                  <a:pt x="391" y="16"/>
                </a:lnTo>
                <a:lnTo>
                  <a:pt x="391" y="16"/>
                </a:lnTo>
                <a:lnTo>
                  <a:pt x="388" y="18"/>
                </a:lnTo>
                <a:lnTo>
                  <a:pt x="386" y="22"/>
                </a:lnTo>
                <a:lnTo>
                  <a:pt x="383" y="30"/>
                </a:lnTo>
                <a:lnTo>
                  <a:pt x="357" y="42"/>
                </a:lnTo>
                <a:lnTo>
                  <a:pt x="357" y="42"/>
                </a:lnTo>
                <a:lnTo>
                  <a:pt x="347" y="53"/>
                </a:lnTo>
                <a:lnTo>
                  <a:pt x="343" y="59"/>
                </a:lnTo>
                <a:lnTo>
                  <a:pt x="341" y="62"/>
                </a:lnTo>
                <a:lnTo>
                  <a:pt x="343" y="64"/>
                </a:lnTo>
                <a:lnTo>
                  <a:pt x="343" y="64"/>
                </a:lnTo>
                <a:lnTo>
                  <a:pt x="347" y="62"/>
                </a:lnTo>
                <a:lnTo>
                  <a:pt x="354" y="59"/>
                </a:lnTo>
                <a:lnTo>
                  <a:pt x="358" y="59"/>
                </a:lnTo>
                <a:lnTo>
                  <a:pt x="358" y="61"/>
                </a:lnTo>
                <a:lnTo>
                  <a:pt x="357" y="64"/>
                </a:lnTo>
                <a:lnTo>
                  <a:pt x="357" y="64"/>
                </a:lnTo>
                <a:lnTo>
                  <a:pt x="340" y="81"/>
                </a:lnTo>
                <a:lnTo>
                  <a:pt x="335" y="87"/>
                </a:lnTo>
                <a:lnTo>
                  <a:pt x="333" y="90"/>
                </a:lnTo>
                <a:lnTo>
                  <a:pt x="335" y="90"/>
                </a:lnTo>
                <a:lnTo>
                  <a:pt x="335" y="90"/>
                </a:lnTo>
                <a:lnTo>
                  <a:pt x="340" y="90"/>
                </a:lnTo>
                <a:lnTo>
                  <a:pt x="341" y="89"/>
                </a:lnTo>
                <a:lnTo>
                  <a:pt x="344" y="87"/>
                </a:lnTo>
                <a:lnTo>
                  <a:pt x="344" y="87"/>
                </a:lnTo>
                <a:lnTo>
                  <a:pt x="343" y="90"/>
                </a:lnTo>
                <a:lnTo>
                  <a:pt x="343" y="90"/>
                </a:lnTo>
                <a:lnTo>
                  <a:pt x="337" y="101"/>
                </a:lnTo>
                <a:lnTo>
                  <a:pt x="327" y="115"/>
                </a:lnTo>
                <a:lnTo>
                  <a:pt x="321" y="128"/>
                </a:lnTo>
                <a:lnTo>
                  <a:pt x="320" y="131"/>
                </a:lnTo>
                <a:lnTo>
                  <a:pt x="321" y="132"/>
                </a:lnTo>
                <a:lnTo>
                  <a:pt x="321" y="132"/>
                </a:lnTo>
                <a:lnTo>
                  <a:pt x="321" y="132"/>
                </a:lnTo>
                <a:lnTo>
                  <a:pt x="324" y="131"/>
                </a:lnTo>
                <a:lnTo>
                  <a:pt x="327" y="131"/>
                </a:lnTo>
                <a:lnTo>
                  <a:pt x="329" y="134"/>
                </a:lnTo>
                <a:lnTo>
                  <a:pt x="329" y="138"/>
                </a:lnTo>
                <a:lnTo>
                  <a:pt x="329" y="138"/>
                </a:lnTo>
                <a:lnTo>
                  <a:pt x="321" y="176"/>
                </a:lnTo>
                <a:lnTo>
                  <a:pt x="316" y="201"/>
                </a:lnTo>
                <a:lnTo>
                  <a:pt x="315" y="214"/>
                </a:lnTo>
                <a:lnTo>
                  <a:pt x="315" y="214"/>
                </a:lnTo>
                <a:lnTo>
                  <a:pt x="315" y="219"/>
                </a:lnTo>
                <a:lnTo>
                  <a:pt x="313" y="230"/>
                </a:lnTo>
                <a:lnTo>
                  <a:pt x="313" y="245"/>
                </a:lnTo>
                <a:lnTo>
                  <a:pt x="313" y="253"/>
                </a:lnTo>
                <a:lnTo>
                  <a:pt x="315" y="263"/>
                </a:lnTo>
                <a:lnTo>
                  <a:pt x="315" y="263"/>
                </a:lnTo>
                <a:lnTo>
                  <a:pt x="320" y="281"/>
                </a:lnTo>
                <a:lnTo>
                  <a:pt x="323" y="303"/>
                </a:lnTo>
                <a:lnTo>
                  <a:pt x="326" y="321"/>
                </a:lnTo>
                <a:lnTo>
                  <a:pt x="329" y="331"/>
                </a:lnTo>
                <a:lnTo>
                  <a:pt x="329" y="331"/>
                </a:lnTo>
                <a:lnTo>
                  <a:pt x="344" y="356"/>
                </a:lnTo>
                <a:lnTo>
                  <a:pt x="357" y="379"/>
                </a:lnTo>
                <a:lnTo>
                  <a:pt x="357" y="379"/>
                </a:lnTo>
                <a:lnTo>
                  <a:pt x="340" y="379"/>
                </a:lnTo>
                <a:lnTo>
                  <a:pt x="304" y="382"/>
                </a:lnTo>
                <a:lnTo>
                  <a:pt x="282" y="384"/>
                </a:lnTo>
                <a:lnTo>
                  <a:pt x="262" y="388"/>
                </a:lnTo>
                <a:lnTo>
                  <a:pt x="245" y="393"/>
                </a:lnTo>
                <a:lnTo>
                  <a:pt x="239" y="396"/>
                </a:lnTo>
                <a:lnTo>
                  <a:pt x="233" y="399"/>
                </a:lnTo>
                <a:lnTo>
                  <a:pt x="233" y="399"/>
                </a:lnTo>
                <a:lnTo>
                  <a:pt x="223" y="408"/>
                </a:lnTo>
                <a:lnTo>
                  <a:pt x="214" y="419"/>
                </a:lnTo>
                <a:lnTo>
                  <a:pt x="194" y="446"/>
                </a:lnTo>
                <a:lnTo>
                  <a:pt x="171" y="481"/>
                </a:lnTo>
                <a:lnTo>
                  <a:pt x="171" y="481"/>
                </a:lnTo>
                <a:lnTo>
                  <a:pt x="155" y="518"/>
                </a:lnTo>
                <a:lnTo>
                  <a:pt x="123" y="596"/>
                </a:lnTo>
                <a:lnTo>
                  <a:pt x="92" y="672"/>
                </a:lnTo>
                <a:lnTo>
                  <a:pt x="76" y="708"/>
                </a:lnTo>
                <a:lnTo>
                  <a:pt x="76" y="708"/>
                </a:lnTo>
                <a:lnTo>
                  <a:pt x="72" y="714"/>
                </a:lnTo>
                <a:lnTo>
                  <a:pt x="67" y="728"/>
                </a:lnTo>
                <a:lnTo>
                  <a:pt x="62" y="745"/>
                </a:lnTo>
                <a:lnTo>
                  <a:pt x="62" y="756"/>
                </a:lnTo>
                <a:lnTo>
                  <a:pt x="62" y="756"/>
                </a:lnTo>
                <a:lnTo>
                  <a:pt x="65" y="768"/>
                </a:lnTo>
                <a:lnTo>
                  <a:pt x="69" y="776"/>
                </a:lnTo>
                <a:lnTo>
                  <a:pt x="62" y="858"/>
                </a:lnTo>
                <a:lnTo>
                  <a:pt x="62" y="858"/>
                </a:lnTo>
                <a:lnTo>
                  <a:pt x="47" y="866"/>
                </a:lnTo>
                <a:lnTo>
                  <a:pt x="28" y="878"/>
                </a:lnTo>
                <a:lnTo>
                  <a:pt x="28" y="878"/>
                </a:lnTo>
                <a:lnTo>
                  <a:pt x="13" y="892"/>
                </a:lnTo>
                <a:lnTo>
                  <a:pt x="3" y="900"/>
                </a:lnTo>
                <a:lnTo>
                  <a:pt x="2" y="903"/>
                </a:lnTo>
                <a:lnTo>
                  <a:pt x="0" y="906"/>
                </a:lnTo>
                <a:lnTo>
                  <a:pt x="0" y="906"/>
                </a:lnTo>
                <a:lnTo>
                  <a:pt x="5" y="937"/>
                </a:lnTo>
                <a:lnTo>
                  <a:pt x="7" y="957"/>
                </a:lnTo>
                <a:lnTo>
                  <a:pt x="7" y="967"/>
                </a:lnTo>
                <a:lnTo>
                  <a:pt x="7" y="967"/>
                </a:lnTo>
                <a:lnTo>
                  <a:pt x="8" y="970"/>
                </a:lnTo>
                <a:lnTo>
                  <a:pt x="11" y="971"/>
                </a:lnTo>
                <a:lnTo>
                  <a:pt x="20" y="979"/>
                </a:lnTo>
                <a:lnTo>
                  <a:pt x="34" y="988"/>
                </a:lnTo>
                <a:lnTo>
                  <a:pt x="34" y="988"/>
                </a:lnTo>
                <a:lnTo>
                  <a:pt x="53" y="991"/>
                </a:lnTo>
                <a:lnTo>
                  <a:pt x="76" y="995"/>
                </a:lnTo>
                <a:lnTo>
                  <a:pt x="76" y="995"/>
                </a:lnTo>
                <a:lnTo>
                  <a:pt x="86" y="993"/>
                </a:lnTo>
                <a:lnTo>
                  <a:pt x="92" y="991"/>
                </a:lnTo>
                <a:lnTo>
                  <a:pt x="96" y="988"/>
                </a:lnTo>
                <a:lnTo>
                  <a:pt x="96" y="988"/>
                </a:lnTo>
                <a:lnTo>
                  <a:pt x="117" y="967"/>
                </a:lnTo>
                <a:lnTo>
                  <a:pt x="131" y="967"/>
                </a:lnTo>
                <a:lnTo>
                  <a:pt x="131" y="967"/>
                </a:lnTo>
                <a:lnTo>
                  <a:pt x="129" y="968"/>
                </a:lnTo>
                <a:lnTo>
                  <a:pt x="127" y="973"/>
                </a:lnTo>
                <a:lnTo>
                  <a:pt x="129" y="974"/>
                </a:lnTo>
                <a:lnTo>
                  <a:pt x="129" y="976"/>
                </a:lnTo>
                <a:lnTo>
                  <a:pt x="132" y="979"/>
                </a:lnTo>
                <a:lnTo>
                  <a:pt x="137" y="981"/>
                </a:lnTo>
                <a:lnTo>
                  <a:pt x="137" y="981"/>
                </a:lnTo>
                <a:lnTo>
                  <a:pt x="140" y="981"/>
                </a:lnTo>
                <a:lnTo>
                  <a:pt x="143" y="981"/>
                </a:lnTo>
                <a:lnTo>
                  <a:pt x="148" y="976"/>
                </a:lnTo>
                <a:lnTo>
                  <a:pt x="152" y="970"/>
                </a:lnTo>
                <a:lnTo>
                  <a:pt x="157" y="960"/>
                </a:lnTo>
                <a:lnTo>
                  <a:pt x="165" y="943"/>
                </a:lnTo>
                <a:lnTo>
                  <a:pt x="168" y="937"/>
                </a:lnTo>
                <a:lnTo>
                  <a:pt x="171" y="933"/>
                </a:lnTo>
                <a:lnTo>
                  <a:pt x="171" y="933"/>
                </a:lnTo>
                <a:lnTo>
                  <a:pt x="182" y="928"/>
                </a:lnTo>
                <a:lnTo>
                  <a:pt x="185" y="926"/>
                </a:lnTo>
                <a:lnTo>
                  <a:pt x="199" y="940"/>
                </a:lnTo>
                <a:lnTo>
                  <a:pt x="199" y="940"/>
                </a:lnTo>
                <a:lnTo>
                  <a:pt x="206" y="978"/>
                </a:lnTo>
                <a:lnTo>
                  <a:pt x="213" y="1015"/>
                </a:lnTo>
                <a:lnTo>
                  <a:pt x="213" y="1015"/>
                </a:lnTo>
                <a:lnTo>
                  <a:pt x="213" y="1036"/>
                </a:lnTo>
                <a:lnTo>
                  <a:pt x="213" y="1057"/>
                </a:lnTo>
                <a:lnTo>
                  <a:pt x="213" y="1057"/>
                </a:lnTo>
                <a:lnTo>
                  <a:pt x="206" y="1060"/>
                </a:lnTo>
                <a:lnTo>
                  <a:pt x="194" y="1067"/>
                </a:lnTo>
                <a:lnTo>
                  <a:pt x="188" y="1072"/>
                </a:lnTo>
                <a:lnTo>
                  <a:pt x="183" y="1078"/>
                </a:lnTo>
                <a:lnTo>
                  <a:pt x="179" y="1085"/>
                </a:lnTo>
                <a:lnTo>
                  <a:pt x="179" y="1091"/>
                </a:lnTo>
                <a:lnTo>
                  <a:pt x="179" y="1091"/>
                </a:lnTo>
                <a:lnTo>
                  <a:pt x="182" y="1106"/>
                </a:lnTo>
                <a:lnTo>
                  <a:pt x="186" y="1125"/>
                </a:lnTo>
                <a:lnTo>
                  <a:pt x="191" y="1140"/>
                </a:lnTo>
                <a:lnTo>
                  <a:pt x="192" y="1143"/>
                </a:lnTo>
                <a:lnTo>
                  <a:pt x="192" y="1145"/>
                </a:lnTo>
                <a:lnTo>
                  <a:pt x="192" y="1145"/>
                </a:lnTo>
                <a:lnTo>
                  <a:pt x="188" y="1143"/>
                </a:lnTo>
                <a:lnTo>
                  <a:pt x="183" y="1140"/>
                </a:lnTo>
                <a:lnTo>
                  <a:pt x="180" y="1140"/>
                </a:lnTo>
                <a:lnTo>
                  <a:pt x="177" y="1142"/>
                </a:lnTo>
                <a:lnTo>
                  <a:pt x="174" y="1147"/>
                </a:lnTo>
                <a:lnTo>
                  <a:pt x="171" y="1153"/>
                </a:lnTo>
                <a:lnTo>
                  <a:pt x="171" y="1153"/>
                </a:lnTo>
                <a:lnTo>
                  <a:pt x="168" y="1162"/>
                </a:lnTo>
                <a:lnTo>
                  <a:pt x="166" y="1174"/>
                </a:lnTo>
                <a:lnTo>
                  <a:pt x="163" y="1204"/>
                </a:lnTo>
                <a:lnTo>
                  <a:pt x="160" y="1232"/>
                </a:lnTo>
                <a:lnTo>
                  <a:pt x="158" y="1247"/>
                </a:lnTo>
                <a:lnTo>
                  <a:pt x="158" y="1247"/>
                </a:lnTo>
                <a:lnTo>
                  <a:pt x="157" y="1255"/>
                </a:lnTo>
                <a:lnTo>
                  <a:pt x="157" y="1266"/>
                </a:lnTo>
                <a:lnTo>
                  <a:pt x="158" y="1299"/>
                </a:lnTo>
                <a:lnTo>
                  <a:pt x="161" y="1328"/>
                </a:lnTo>
                <a:lnTo>
                  <a:pt x="165" y="1344"/>
                </a:lnTo>
                <a:lnTo>
                  <a:pt x="165" y="1344"/>
                </a:lnTo>
                <a:lnTo>
                  <a:pt x="166" y="1350"/>
                </a:lnTo>
                <a:lnTo>
                  <a:pt x="166" y="1361"/>
                </a:lnTo>
                <a:lnTo>
                  <a:pt x="168" y="1395"/>
                </a:lnTo>
                <a:lnTo>
                  <a:pt x="166" y="1430"/>
                </a:lnTo>
                <a:lnTo>
                  <a:pt x="165" y="1454"/>
                </a:lnTo>
                <a:lnTo>
                  <a:pt x="165" y="1454"/>
                </a:lnTo>
                <a:close/>
                <a:moveTo>
                  <a:pt x="603" y="1584"/>
                </a:moveTo>
                <a:lnTo>
                  <a:pt x="623" y="1584"/>
                </a:lnTo>
                <a:lnTo>
                  <a:pt x="623" y="1584"/>
                </a:lnTo>
                <a:lnTo>
                  <a:pt x="625" y="1618"/>
                </a:lnTo>
                <a:lnTo>
                  <a:pt x="629" y="1654"/>
                </a:lnTo>
                <a:lnTo>
                  <a:pt x="637" y="1692"/>
                </a:lnTo>
                <a:lnTo>
                  <a:pt x="637" y="1692"/>
                </a:lnTo>
                <a:lnTo>
                  <a:pt x="657" y="1789"/>
                </a:lnTo>
                <a:lnTo>
                  <a:pt x="657" y="1789"/>
                </a:lnTo>
                <a:lnTo>
                  <a:pt x="653" y="1823"/>
                </a:lnTo>
                <a:lnTo>
                  <a:pt x="650" y="1857"/>
                </a:lnTo>
                <a:lnTo>
                  <a:pt x="650" y="1857"/>
                </a:lnTo>
                <a:lnTo>
                  <a:pt x="650" y="1860"/>
                </a:lnTo>
                <a:lnTo>
                  <a:pt x="645" y="1863"/>
                </a:lnTo>
                <a:lnTo>
                  <a:pt x="640" y="1866"/>
                </a:lnTo>
                <a:lnTo>
                  <a:pt x="637" y="1871"/>
                </a:lnTo>
                <a:lnTo>
                  <a:pt x="637" y="1871"/>
                </a:lnTo>
                <a:lnTo>
                  <a:pt x="634" y="1877"/>
                </a:lnTo>
                <a:lnTo>
                  <a:pt x="634" y="1886"/>
                </a:lnTo>
                <a:lnTo>
                  <a:pt x="637" y="1899"/>
                </a:lnTo>
                <a:lnTo>
                  <a:pt x="637" y="1899"/>
                </a:lnTo>
                <a:lnTo>
                  <a:pt x="636" y="1902"/>
                </a:lnTo>
                <a:lnTo>
                  <a:pt x="633" y="1907"/>
                </a:lnTo>
                <a:lnTo>
                  <a:pt x="629" y="1911"/>
                </a:lnTo>
                <a:lnTo>
                  <a:pt x="629" y="1913"/>
                </a:lnTo>
                <a:lnTo>
                  <a:pt x="629" y="1913"/>
                </a:lnTo>
                <a:lnTo>
                  <a:pt x="606" y="1928"/>
                </a:lnTo>
                <a:lnTo>
                  <a:pt x="581" y="1947"/>
                </a:lnTo>
                <a:lnTo>
                  <a:pt x="581" y="1947"/>
                </a:lnTo>
                <a:lnTo>
                  <a:pt x="580" y="1941"/>
                </a:lnTo>
                <a:lnTo>
                  <a:pt x="575" y="1933"/>
                </a:lnTo>
                <a:lnTo>
                  <a:pt x="575" y="1933"/>
                </a:lnTo>
                <a:lnTo>
                  <a:pt x="574" y="1928"/>
                </a:lnTo>
                <a:lnTo>
                  <a:pt x="572" y="1920"/>
                </a:lnTo>
                <a:lnTo>
                  <a:pt x="574" y="1914"/>
                </a:lnTo>
                <a:lnTo>
                  <a:pt x="574" y="1913"/>
                </a:lnTo>
                <a:lnTo>
                  <a:pt x="575" y="1913"/>
                </a:lnTo>
                <a:lnTo>
                  <a:pt x="575" y="1913"/>
                </a:lnTo>
                <a:lnTo>
                  <a:pt x="575" y="1908"/>
                </a:lnTo>
                <a:lnTo>
                  <a:pt x="577" y="1899"/>
                </a:lnTo>
                <a:lnTo>
                  <a:pt x="577" y="1868"/>
                </a:lnTo>
                <a:lnTo>
                  <a:pt x="575" y="1823"/>
                </a:lnTo>
                <a:lnTo>
                  <a:pt x="575" y="1809"/>
                </a:lnTo>
                <a:lnTo>
                  <a:pt x="575" y="1809"/>
                </a:lnTo>
                <a:lnTo>
                  <a:pt x="586" y="1804"/>
                </a:lnTo>
                <a:lnTo>
                  <a:pt x="592" y="1799"/>
                </a:lnTo>
                <a:lnTo>
                  <a:pt x="595" y="1798"/>
                </a:lnTo>
                <a:lnTo>
                  <a:pt x="595" y="1796"/>
                </a:lnTo>
                <a:lnTo>
                  <a:pt x="595" y="1796"/>
                </a:lnTo>
                <a:lnTo>
                  <a:pt x="595" y="1792"/>
                </a:lnTo>
                <a:lnTo>
                  <a:pt x="595" y="1789"/>
                </a:lnTo>
                <a:lnTo>
                  <a:pt x="595" y="1789"/>
                </a:lnTo>
                <a:lnTo>
                  <a:pt x="592" y="1786"/>
                </a:lnTo>
                <a:lnTo>
                  <a:pt x="585" y="1781"/>
                </a:lnTo>
                <a:lnTo>
                  <a:pt x="575" y="1775"/>
                </a:lnTo>
                <a:lnTo>
                  <a:pt x="581" y="1672"/>
                </a:lnTo>
                <a:lnTo>
                  <a:pt x="581" y="1672"/>
                </a:lnTo>
                <a:lnTo>
                  <a:pt x="585" y="1668"/>
                </a:lnTo>
                <a:lnTo>
                  <a:pt x="588" y="1663"/>
                </a:lnTo>
                <a:lnTo>
                  <a:pt x="589" y="1658"/>
                </a:lnTo>
                <a:lnTo>
                  <a:pt x="589" y="1658"/>
                </a:lnTo>
                <a:lnTo>
                  <a:pt x="595" y="1620"/>
                </a:lnTo>
                <a:lnTo>
                  <a:pt x="603" y="1584"/>
                </a:lnTo>
                <a:lnTo>
                  <a:pt x="603" y="1584"/>
                </a:lnTo>
                <a:close/>
                <a:moveTo>
                  <a:pt x="369" y="1803"/>
                </a:moveTo>
                <a:lnTo>
                  <a:pt x="369" y="1803"/>
                </a:lnTo>
                <a:lnTo>
                  <a:pt x="375" y="1820"/>
                </a:lnTo>
                <a:lnTo>
                  <a:pt x="380" y="1831"/>
                </a:lnTo>
                <a:lnTo>
                  <a:pt x="383" y="1837"/>
                </a:lnTo>
                <a:lnTo>
                  <a:pt x="383" y="1837"/>
                </a:lnTo>
                <a:lnTo>
                  <a:pt x="385" y="1838"/>
                </a:lnTo>
                <a:lnTo>
                  <a:pt x="385" y="1843"/>
                </a:lnTo>
                <a:lnTo>
                  <a:pt x="382" y="1855"/>
                </a:lnTo>
                <a:lnTo>
                  <a:pt x="377" y="1885"/>
                </a:lnTo>
                <a:lnTo>
                  <a:pt x="377" y="1885"/>
                </a:lnTo>
                <a:lnTo>
                  <a:pt x="375" y="1899"/>
                </a:lnTo>
                <a:lnTo>
                  <a:pt x="375" y="1914"/>
                </a:lnTo>
                <a:lnTo>
                  <a:pt x="377" y="1933"/>
                </a:lnTo>
                <a:lnTo>
                  <a:pt x="377" y="1933"/>
                </a:lnTo>
                <a:lnTo>
                  <a:pt x="372" y="1942"/>
                </a:lnTo>
                <a:lnTo>
                  <a:pt x="371" y="1948"/>
                </a:lnTo>
                <a:lnTo>
                  <a:pt x="369" y="1953"/>
                </a:lnTo>
                <a:lnTo>
                  <a:pt x="369" y="1953"/>
                </a:lnTo>
                <a:lnTo>
                  <a:pt x="369" y="1955"/>
                </a:lnTo>
                <a:lnTo>
                  <a:pt x="369" y="1955"/>
                </a:lnTo>
                <a:lnTo>
                  <a:pt x="364" y="1951"/>
                </a:lnTo>
                <a:lnTo>
                  <a:pt x="357" y="1947"/>
                </a:lnTo>
                <a:lnTo>
                  <a:pt x="357" y="1947"/>
                </a:lnTo>
                <a:lnTo>
                  <a:pt x="349" y="1936"/>
                </a:lnTo>
                <a:lnTo>
                  <a:pt x="343" y="1925"/>
                </a:lnTo>
                <a:lnTo>
                  <a:pt x="343" y="1925"/>
                </a:lnTo>
                <a:lnTo>
                  <a:pt x="341" y="1922"/>
                </a:lnTo>
                <a:lnTo>
                  <a:pt x="341" y="1919"/>
                </a:lnTo>
                <a:lnTo>
                  <a:pt x="343" y="1919"/>
                </a:lnTo>
                <a:lnTo>
                  <a:pt x="343" y="1919"/>
                </a:lnTo>
                <a:lnTo>
                  <a:pt x="343" y="1917"/>
                </a:lnTo>
                <a:lnTo>
                  <a:pt x="343" y="1914"/>
                </a:lnTo>
                <a:lnTo>
                  <a:pt x="343" y="1903"/>
                </a:lnTo>
                <a:lnTo>
                  <a:pt x="343" y="1891"/>
                </a:lnTo>
                <a:lnTo>
                  <a:pt x="343" y="1885"/>
                </a:lnTo>
                <a:lnTo>
                  <a:pt x="343" y="1885"/>
                </a:lnTo>
                <a:lnTo>
                  <a:pt x="343" y="1877"/>
                </a:lnTo>
                <a:lnTo>
                  <a:pt x="340" y="1860"/>
                </a:lnTo>
                <a:lnTo>
                  <a:pt x="335" y="1837"/>
                </a:lnTo>
                <a:lnTo>
                  <a:pt x="335" y="1837"/>
                </a:lnTo>
                <a:lnTo>
                  <a:pt x="349" y="1823"/>
                </a:lnTo>
                <a:lnTo>
                  <a:pt x="349" y="1823"/>
                </a:lnTo>
                <a:lnTo>
                  <a:pt x="361" y="1812"/>
                </a:lnTo>
                <a:lnTo>
                  <a:pt x="369" y="1803"/>
                </a:lnTo>
                <a:lnTo>
                  <a:pt x="369" y="18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5"/>
          <p:cNvSpPr>
            <a:spLocks noEditPoints="1"/>
          </p:cNvSpPr>
          <p:nvPr/>
        </p:nvSpPr>
        <p:spPr bwMode="auto">
          <a:xfrm>
            <a:off x="4480615" y="671749"/>
            <a:ext cx="968596" cy="1799774"/>
          </a:xfrm>
          <a:custGeom>
            <a:avLst/>
            <a:gdLst>
              <a:gd name="T0" fmla="*/ 610 w 1450"/>
              <a:gd name="T1" fmla="*/ 76 h 2699"/>
              <a:gd name="T2" fmla="*/ 596 w 1450"/>
              <a:gd name="T3" fmla="*/ 231 h 2699"/>
              <a:gd name="T4" fmla="*/ 570 w 1450"/>
              <a:gd name="T5" fmla="*/ 365 h 2699"/>
              <a:gd name="T6" fmla="*/ 379 w 1450"/>
              <a:gd name="T7" fmla="*/ 548 h 2699"/>
              <a:gd name="T8" fmla="*/ 273 w 1450"/>
              <a:gd name="T9" fmla="*/ 774 h 2699"/>
              <a:gd name="T10" fmla="*/ 104 w 1450"/>
              <a:gd name="T11" fmla="*/ 982 h 2699"/>
              <a:gd name="T12" fmla="*/ 147 w 1450"/>
              <a:gd name="T13" fmla="*/ 1067 h 2699"/>
              <a:gd name="T14" fmla="*/ 268 w 1450"/>
              <a:gd name="T15" fmla="*/ 1061 h 2699"/>
              <a:gd name="T16" fmla="*/ 463 w 1450"/>
              <a:gd name="T17" fmla="*/ 1101 h 2699"/>
              <a:gd name="T18" fmla="*/ 352 w 1450"/>
              <a:gd name="T19" fmla="*/ 1166 h 2699"/>
              <a:gd name="T20" fmla="*/ 362 w 1450"/>
              <a:gd name="T21" fmla="*/ 1526 h 2699"/>
              <a:gd name="T22" fmla="*/ 204 w 1450"/>
              <a:gd name="T23" fmla="*/ 1605 h 2699"/>
              <a:gd name="T24" fmla="*/ 20 w 1450"/>
              <a:gd name="T25" fmla="*/ 2054 h 2699"/>
              <a:gd name="T26" fmla="*/ 59 w 1450"/>
              <a:gd name="T27" fmla="*/ 2548 h 2699"/>
              <a:gd name="T28" fmla="*/ 279 w 1450"/>
              <a:gd name="T29" fmla="*/ 2587 h 2699"/>
              <a:gd name="T30" fmla="*/ 445 w 1450"/>
              <a:gd name="T31" fmla="*/ 2283 h 2699"/>
              <a:gd name="T32" fmla="*/ 627 w 1450"/>
              <a:gd name="T33" fmla="*/ 2215 h 2699"/>
              <a:gd name="T34" fmla="*/ 720 w 1450"/>
              <a:gd name="T35" fmla="*/ 2320 h 2699"/>
              <a:gd name="T36" fmla="*/ 773 w 1450"/>
              <a:gd name="T37" fmla="*/ 2457 h 2699"/>
              <a:gd name="T38" fmla="*/ 875 w 1450"/>
              <a:gd name="T39" fmla="*/ 2548 h 2699"/>
              <a:gd name="T40" fmla="*/ 1091 w 1450"/>
              <a:gd name="T41" fmla="*/ 2699 h 2699"/>
              <a:gd name="T42" fmla="*/ 1326 w 1450"/>
              <a:gd name="T43" fmla="*/ 2520 h 2699"/>
              <a:gd name="T44" fmla="*/ 1436 w 1450"/>
              <a:gd name="T45" fmla="*/ 2019 h 2699"/>
              <a:gd name="T46" fmla="*/ 1415 w 1450"/>
              <a:gd name="T47" fmla="*/ 1849 h 2699"/>
              <a:gd name="T48" fmla="*/ 1212 w 1450"/>
              <a:gd name="T49" fmla="*/ 1567 h 2699"/>
              <a:gd name="T50" fmla="*/ 1247 w 1450"/>
              <a:gd name="T51" fmla="*/ 1332 h 2699"/>
              <a:gd name="T52" fmla="*/ 1078 w 1450"/>
              <a:gd name="T53" fmla="*/ 490 h 2699"/>
              <a:gd name="T54" fmla="*/ 852 w 1450"/>
              <a:gd name="T55" fmla="*/ 253 h 2699"/>
              <a:gd name="T56" fmla="*/ 868 w 1450"/>
              <a:gd name="T57" fmla="*/ 185 h 2699"/>
              <a:gd name="T58" fmla="*/ 855 w 1450"/>
              <a:gd name="T59" fmla="*/ 68 h 2699"/>
              <a:gd name="T60" fmla="*/ 776 w 1450"/>
              <a:gd name="T61" fmla="*/ 2 h 2699"/>
              <a:gd name="T62" fmla="*/ 699 w 1450"/>
              <a:gd name="T63" fmla="*/ 0 h 2699"/>
              <a:gd name="T64" fmla="*/ 824 w 1450"/>
              <a:gd name="T65" fmla="*/ 1469 h 2699"/>
              <a:gd name="T66" fmla="*/ 804 w 1450"/>
              <a:gd name="T67" fmla="*/ 1767 h 2699"/>
              <a:gd name="T68" fmla="*/ 618 w 1450"/>
              <a:gd name="T69" fmla="*/ 1429 h 2699"/>
              <a:gd name="T70" fmla="*/ 1106 w 1450"/>
              <a:gd name="T71" fmla="*/ 2226 h 2699"/>
              <a:gd name="T72" fmla="*/ 1184 w 1450"/>
              <a:gd name="T73" fmla="*/ 2261 h 2699"/>
              <a:gd name="T74" fmla="*/ 1253 w 1450"/>
              <a:gd name="T75" fmla="*/ 2261 h 2699"/>
              <a:gd name="T76" fmla="*/ 1298 w 1450"/>
              <a:gd name="T77" fmla="*/ 2451 h 2699"/>
              <a:gd name="T78" fmla="*/ 1063 w 1450"/>
              <a:gd name="T79" fmla="*/ 2624 h 2699"/>
              <a:gd name="T80" fmla="*/ 911 w 1450"/>
              <a:gd name="T81" fmla="*/ 2460 h 2699"/>
              <a:gd name="T82" fmla="*/ 996 w 1450"/>
              <a:gd name="T83" fmla="*/ 2381 h 2699"/>
              <a:gd name="T84" fmla="*/ 758 w 1450"/>
              <a:gd name="T85" fmla="*/ 2033 h 2699"/>
              <a:gd name="T86" fmla="*/ 686 w 1450"/>
              <a:gd name="T87" fmla="*/ 1984 h 2699"/>
              <a:gd name="T88" fmla="*/ 527 w 1450"/>
              <a:gd name="T89" fmla="*/ 676 h 2699"/>
              <a:gd name="T90" fmla="*/ 646 w 1450"/>
              <a:gd name="T91" fmla="*/ 811 h 2699"/>
              <a:gd name="T92" fmla="*/ 610 w 1450"/>
              <a:gd name="T93" fmla="*/ 1027 h 2699"/>
              <a:gd name="T94" fmla="*/ 458 w 1450"/>
              <a:gd name="T95" fmla="*/ 1047 h 2699"/>
              <a:gd name="T96" fmla="*/ 296 w 1450"/>
              <a:gd name="T97" fmla="*/ 990 h 2699"/>
              <a:gd name="T98" fmla="*/ 274 w 1450"/>
              <a:gd name="T99" fmla="*/ 926 h 2699"/>
              <a:gd name="T100" fmla="*/ 527 w 1450"/>
              <a:gd name="T101" fmla="*/ 676 h 2699"/>
              <a:gd name="T102" fmla="*/ 649 w 1450"/>
              <a:gd name="T103" fmla="*/ 1067 h 2699"/>
              <a:gd name="T104" fmla="*/ 601 w 1450"/>
              <a:gd name="T105" fmla="*/ 1111 h 2699"/>
              <a:gd name="T106" fmla="*/ 528 w 1450"/>
              <a:gd name="T107" fmla="*/ 1103 h 2699"/>
              <a:gd name="T108" fmla="*/ 361 w 1450"/>
              <a:gd name="T109" fmla="*/ 1914 h 2699"/>
              <a:gd name="T110" fmla="*/ 342 w 1450"/>
              <a:gd name="T111" fmla="*/ 1757 h 2699"/>
              <a:gd name="T112" fmla="*/ 169 w 1450"/>
              <a:gd name="T113" fmla="*/ 2136 h 2699"/>
              <a:gd name="T114" fmla="*/ 257 w 1450"/>
              <a:gd name="T115" fmla="*/ 2133 h 2699"/>
              <a:gd name="T116" fmla="*/ 398 w 1450"/>
              <a:gd name="T117" fmla="*/ 2074 h 2699"/>
              <a:gd name="T118" fmla="*/ 269 w 1450"/>
              <a:gd name="T119" fmla="*/ 2474 h 2699"/>
              <a:gd name="T120" fmla="*/ 132 w 1450"/>
              <a:gd name="T121" fmla="*/ 2525 h 2699"/>
              <a:gd name="T122" fmla="*/ 66 w 1450"/>
              <a:gd name="T123" fmla="*/ 2015 h 2699"/>
              <a:gd name="T124" fmla="*/ 245 w 1450"/>
              <a:gd name="T125" fmla="*/ 1684 h 2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0" h="2699">
                <a:moveTo>
                  <a:pt x="685" y="2"/>
                </a:moveTo>
                <a:lnTo>
                  <a:pt x="685" y="2"/>
                </a:lnTo>
                <a:lnTo>
                  <a:pt x="679" y="10"/>
                </a:lnTo>
                <a:lnTo>
                  <a:pt x="665" y="22"/>
                </a:lnTo>
                <a:lnTo>
                  <a:pt x="651" y="33"/>
                </a:lnTo>
                <a:lnTo>
                  <a:pt x="643" y="37"/>
                </a:lnTo>
                <a:lnTo>
                  <a:pt x="638" y="39"/>
                </a:lnTo>
                <a:lnTo>
                  <a:pt x="638" y="39"/>
                </a:lnTo>
                <a:lnTo>
                  <a:pt x="634" y="41"/>
                </a:lnTo>
                <a:lnTo>
                  <a:pt x="627" y="44"/>
                </a:lnTo>
                <a:lnTo>
                  <a:pt x="615" y="54"/>
                </a:lnTo>
                <a:lnTo>
                  <a:pt x="601" y="67"/>
                </a:lnTo>
                <a:lnTo>
                  <a:pt x="610" y="76"/>
                </a:lnTo>
                <a:lnTo>
                  <a:pt x="610" y="76"/>
                </a:lnTo>
                <a:lnTo>
                  <a:pt x="612" y="78"/>
                </a:lnTo>
                <a:lnTo>
                  <a:pt x="612" y="81"/>
                </a:lnTo>
                <a:lnTo>
                  <a:pt x="610" y="86"/>
                </a:lnTo>
                <a:lnTo>
                  <a:pt x="610" y="86"/>
                </a:lnTo>
                <a:lnTo>
                  <a:pt x="609" y="90"/>
                </a:lnTo>
                <a:lnTo>
                  <a:pt x="610" y="96"/>
                </a:lnTo>
                <a:lnTo>
                  <a:pt x="613" y="112"/>
                </a:lnTo>
                <a:lnTo>
                  <a:pt x="620" y="132"/>
                </a:lnTo>
                <a:lnTo>
                  <a:pt x="620" y="132"/>
                </a:lnTo>
                <a:lnTo>
                  <a:pt x="606" y="154"/>
                </a:lnTo>
                <a:lnTo>
                  <a:pt x="592" y="179"/>
                </a:lnTo>
                <a:lnTo>
                  <a:pt x="592" y="179"/>
                </a:lnTo>
                <a:lnTo>
                  <a:pt x="593" y="196"/>
                </a:lnTo>
                <a:lnTo>
                  <a:pt x="596" y="231"/>
                </a:lnTo>
                <a:lnTo>
                  <a:pt x="601" y="289"/>
                </a:lnTo>
                <a:lnTo>
                  <a:pt x="601" y="289"/>
                </a:lnTo>
                <a:lnTo>
                  <a:pt x="603" y="292"/>
                </a:lnTo>
                <a:lnTo>
                  <a:pt x="604" y="296"/>
                </a:lnTo>
                <a:lnTo>
                  <a:pt x="610" y="306"/>
                </a:lnTo>
                <a:lnTo>
                  <a:pt x="620" y="317"/>
                </a:lnTo>
                <a:lnTo>
                  <a:pt x="620" y="317"/>
                </a:lnTo>
                <a:lnTo>
                  <a:pt x="620" y="320"/>
                </a:lnTo>
                <a:lnTo>
                  <a:pt x="620" y="326"/>
                </a:lnTo>
                <a:lnTo>
                  <a:pt x="620" y="326"/>
                </a:lnTo>
                <a:lnTo>
                  <a:pt x="618" y="329"/>
                </a:lnTo>
                <a:lnTo>
                  <a:pt x="612" y="334"/>
                </a:lnTo>
                <a:lnTo>
                  <a:pt x="592" y="349"/>
                </a:lnTo>
                <a:lnTo>
                  <a:pt x="570" y="365"/>
                </a:lnTo>
                <a:lnTo>
                  <a:pt x="561" y="369"/>
                </a:lnTo>
                <a:lnTo>
                  <a:pt x="555" y="372"/>
                </a:lnTo>
                <a:lnTo>
                  <a:pt x="555" y="372"/>
                </a:lnTo>
                <a:lnTo>
                  <a:pt x="550" y="374"/>
                </a:lnTo>
                <a:lnTo>
                  <a:pt x="542" y="379"/>
                </a:lnTo>
                <a:lnTo>
                  <a:pt x="520" y="393"/>
                </a:lnTo>
                <a:lnTo>
                  <a:pt x="499" y="410"/>
                </a:lnTo>
                <a:lnTo>
                  <a:pt x="482" y="427"/>
                </a:lnTo>
                <a:lnTo>
                  <a:pt x="482" y="427"/>
                </a:lnTo>
                <a:lnTo>
                  <a:pt x="455" y="453"/>
                </a:lnTo>
                <a:lnTo>
                  <a:pt x="418" y="490"/>
                </a:lnTo>
                <a:lnTo>
                  <a:pt x="370" y="538"/>
                </a:lnTo>
                <a:lnTo>
                  <a:pt x="379" y="548"/>
                </a:lnTo>
                <a:lnTo>
                  <a:pt x="379" y="548"/>
                </a:lnTo>
                <a:lnTo>
                  <a:pt x="390" y="574"/>
                </a:lnTo>
                <a:lnTo>
                  <a:pt x="398" y="593"/>
                </a:lnTo>
                <a:lnTo>
                  <a:pt x="400" y="599"/>
                </a:lnTo>
                <a:lnTo>
                  <a:pt x="398" y="602"/>
                </a:lnTo>
                <a:lnTo>
                  <a:pt x="398" y="602"/>
                </a:lnTo>
                <a:lnTo>
                  <a:pt x="398" y="602"/>
                </a:lnTo>
                <a:lnTo>
                  <a:pt x="392" y="610"/>
                </a:lnTo>
                <a:lnTo>
                  <a:pt x="378" y="628"/>
                </a:lnTo>
                <a:lnTo>
                  <a:pt x="341" y="684"/>
                </a:lnTo>
                <a:lnTo>
                  <a:pt x="302" y="740"/>
                </a:lnTo>
                <a:lnTo>
                  <a:pt x="286" y="760"/>
                </a:lnTo>
                <a:lnTo>
                  <a:pt x="279" y="769"/>
                </a:lnTo>
                <a:lnTo>
                  <a:pt x="279" y="769"/>
                </a:lnTo>
                <a:lnTo>
                  <a:pt x="273" y="774"/>
                </a:lnTo>
                <a:lnTo>
                  <a:pt x="263" y="785"/>
                </a:lnTo>
                <a:lnTo>
                  <a:pt x="246" y="813"/>
                </a:lnTo>
                <a:lnTo>
                  <a:pt x="231" y="842"/>
                </a:lnTo>
                <a:lnTo>
                  <a:pt x="226" y="853"/>
                </a:lnTo>
                <a:lnTo>
                  <a:pt x="223" y="861"/>
                </a:lnTo>
                <a:lnTo>
                  <a:pt x="223" y="861"/>
                </a:lnTo>
                <a:lnTo>
                  <a:pt x="218" y="869"/>
                </a:lnTo>
                <a:lnTo>
                  <a:pt x="211" y="878"/>
                </a:lnTo>
                <a:lnTo>
                  <a:pt x="184" y="903"/>
                </a:lnTo>
                <a:lnTo>
                  <a:pt x="149" y="935"/>
                </a:lnTo>
                <a:lnTo>
                  <a:pt x="111" y="963"/>
                </a:lnTo>
                <a:lnTo>
                  <a:pt x="111" y="963"/>
                </a:lnTo>
                <a:lnTo>
                  <a:pt x="107" y="973"/>
                </a:lnTo>
                <a:lnTo>
                  <a:pt x="104" y="982"/>
                </a:lnTo>
                <a:lnTo>
                  <a:pt x="102" y="990"/>
                </a:lnTo>
                <a:lnTo>
                  <a:pt x="102" y="990"/>
                </a:lnTo>
                <a:lnTo>
                  <a:pt x="104" y="994"/>
                </a:lnTo>
                <a:lnTo>
                  <a:pt x="105" y="1001"/>
                </a:lnTo>
                <a:lnTo>
                  <a:pt x="111" y="1013"/>
                </a:lnTo>
                <a:lnTo>
                  <a:pt x="121" y="1027"/>
                </a:lnTo>
                <a:lnTo>
                  <a:pt x="121" y="1027"/>
                </a:lnTo>
                <a:lnTo>
                  <a:pt x="122" y="1032"/>
                </a:lnTo>
                <a:lnTo>
                  <a:pt x="124" y="1041"/>
                </a:lnTo>
                <a:lnTo>
                  <a:pt x="130" y="1053"/>
                </a:lnTo>
                <a:lnTo>
                  <a:pt x="135" y="1059"/>
                </a:lnTo>
                <a:lnTo>
                  <a:pt x="139" y="1064"/>
                </a:lnTo>
                <a:lnTo>
                  <a:pt x="139" y="1064"/>
                </a:lnTo>
                <a:lnTo>
                  <a:pt x="147" y="1067"/>
                </a:lnTo>
                <a:lnTo>
                  <a:pt x="156" y="1070"/>
                </a:lnTo>
                <a:lnTo>
                  <a:pt x="166" y="1070"/>
                </a:lnTo>
                <a:lnTo>
                  <a:pt x="176" y="1070"/>
                </a:lnTo>
                <a:lnTo>
                  <a:pt x="198" y="1067"/>
                </a:lnTo>
                <a:lnTo>
                  <a:pt x="214" y="1064"/>
                </a:lnTo>
                <a:lnTo>
                  <a:pt x="214" y="1064"/>
                </a:lnTo>
                <a:lnTo>
                  <a:pt x="218" y="1064"/>
                </a:lnTo>
                <a:lnTo>
                  <a:pt x="225" y="1064"/>
                </a:lnTo>
                <a:lnTo>
                  <a:pt x="234" y="1066"/>
                </a:lnTo>
                <a:lnTo>
                  <a:pt x="245" y="1067"/>
                </a:lnTo>
                <a:lnTo>
                  <a:pt x="251" y="1066"/>
                </a:lnTo>
                <a:lnTo>
                  <a:pt x="260" y="1064"/>
                </a:lnTo>
                <a:lnTo>
                  <a:pt x="260" y="1064"/>
                </a:lnTo>
                <a:lnTo>
                  <a:pt x="268" y="1061"/>
                </a:lnTo>
                <a:lnTo>
                  <a:pt x="277" y="1055"/>
                </a:lnTo>
                <a:lnTo>
                  <a:pt x="291" y="1042"/>
                </a:lnTo>
                <a:lnTo>
                  <a:pt x="302" y="1032"/>
                </a:lnTo>
                <a:lnTo>
                  <a:pt x="305" y="1027"/>
                </a:lnTo>
                <a:lnTo>
                  <a:pt x="305" y="1027"/>
                </a:lnTo>
                <a:lnTo>
                  <a:pt x="339" y="1053"/>
                </a:lnTo>
                <a:lnTo>
                  <a:pt x="367" y="1072"/>
                </a:lnTo>
                <a:lnTo>
                  <a:pt x="379" y="1078"/>
                </a:lnTo>
                <a:lnTo>
                  <a:pt x="389" y="1083"/>
                </a:lnTo>
                <a:lnTo>
                  <a:pt x="389" y="1083"/>
                </a:lnTo>
                <a:lnTo>
                  <a:pt x="409" y="1087"/>
                </a:lnTo>
                <a:lnTo>
                  <a:pt x="434" y="1089"/>
                </a:lnTo>
                <a:lnTo>
                  <a:pt x="463" y="1092"/>
                </a:lnTo>
                <a:lnTo>
                  <a:pt x="463" y="1101"/>
                </a:lnTo>
                <a:lnTo>
                  <a:pt x="463" y="1101"/>
                </a:lnTo>
                <a:lnTo>
                  <a:pt x="465" y="1111"/>
                </a:lnTo>
                <a:lnTo>
                  <a:pt x="468" y="1120"/>
                </a:lnTo>
                <a:lnTo>
                  <a:pt x="472" y="1129"/>
                </a:lnTo>
                <a:lnTo>
                  <a:pt x="482" y="1148"/>
                </a:lnTo>
                <a:lnTo>
                  <a:pt x="454" y="1185"/>
                </a:lnTo>
                <a:lnTo>
                  <a:pt x="417" y="1185"/>
                </a:lnTo>
                <a:lnTo>
                  <a:pt x="417" y="1185"/>
                </a:lnTo>
                <a:lnTo>
                  <a:pt x="414" y="1180"/>
                </a:lnTo>
                <a:lnTo>
                  <a:pt x="410" y="1177"/>
                </a:lnTo>
                <a:lnTo>
                  <a:pt x="407" y="1176"/>
                </a:lnTo>
                <a:lnTo>
                  <a:pt x="407" y="1176"/>
                </a:lnTo>
                <a:lnTo>
                  <a:pt x="378" y="1170"/>
                </a:lnTo>
                <a:lnTo>
                  <a:pt x="352" y="1166"/>
                </a:lnTo>
                <a:lnTo>
                  <a:pt x="111" y="1157"/>
                </a:lnTo>
                <a:lnTo>
                  <a:pt x="74" y="1176"/>
                </a:lnTo>
                <a:lnTo>
                  <a:pt x="57" y="1211"/>
                </a:lnTo>
                <a:lnTo>
                  <a:pt x="83" y="1470"/>
                </a:lnTo>
                <a:lnTo>
                  <a:pt x="102" y="1480"/>
                </a:lnTo>
                <a:lnTo>
                  <a:pt x="195" y="1489"/>
                </a:lnTo>
                <a:lnTo>
                  <a:pt x="333" y="1517"/>
                </a:lnTo>
                <a:lnTo>
                  <a:pt x="333" y="1517"/>
                </a:lnTo>
                <a:lnTo>
                  <a:pt x="345" y="1523"/>
                </a:lnTo>
                <a:lnTo>
                  <a:pt x="356" y="1526"/>
                </a:lnTo>
                <a:lnTo>
                  <a:pt x="359" y="1526"/>
                </a:lnTo>
                <a:lnTo>
                  <a:pt x="361" y="1526"/>
                </a:lnTo>
                <a:lnTo>
                  <a:pt x="361" y="1526"/>
                </a:lnTo>
                <a:lnTo>
                  <a:pt x="362" y="1526"/>
                </a:lnTo>
                <a:lnTo>
                  <a:pt x="364" y="1528"/>
                </a:lnTo>
                <a:lnTo>
                  <a:pt x="367" y="1539"/>
                </a:lnTo>
                <a:lnTo>
                  <a:pt x="370" y="1554"/>
                </a:lnTo>
                <a:lnTo>
                  <a:pt x="370" y="1573"/>
                </a:lnTo>
                <a:lnTo>
                  <a:pt x="370" y="1573"/>
                </a:lnTo>
                <a:lnTo>
                  <a:pt x="364" y="1571"/>
                </a:lnTo>
                <a:lnTo>
                  <a:pt x="345" y="1570"/>
                </a:lnTo>
                <a:lnTo>
                  <a:pt x="317" y="1571"/>
                </a:lnTo>
                <a:lnTo>
                  <a:pt x="300" y="1573"/>
                </a:lnTo>
                <a:lnTo>
                  <a:pt x="283" y="1576"/>
                </a:lnTo>
                <a:lnTo>
                  <a:pt x="265" y="1581"/>
                </a:lnTo>
                <a:lnTo>
                  <a:pt x="245" y="1587"/>
                </a:lnTo>
                <a:lnTo>
                  <a:pt x="225" y="1595"/>
                </a:lnTo>
                <a:lnTo>
                  <a:pt x="204" y="1605"/>
                </a:lnTo>
                <a:lnTo>
                  <a:pt x="186" y="1618"/>
                </a:lnTo>
                <a:lnTo>
                  <a:pt x="166" y="1633"/>
                </a:lnTo>
                <a:lnTo>
                  <a:pt x="147" y="1652"/>
                </a:lnTo>
                <a:lnTo>
                  <a:pt x="130" y="1674"/>
                </a:lnTo>
                <a:lnTo>
                  <a:pt x="130" y="1674"/>
                </a:lnTo>
                <a:lnTo>
                  <a:pt x="122" y="1686"/>
                </a:lnTo>
                <a:lnTo>
                  <a:pt x="114" y="1702"/>
                </a:lnTo>
                <a:lnTo>
                  <a:pt x="97" y="1737"/>
                </a:lnTo>
                <a:lnTo>
                  <a:pt x="82" y="1779"/>
                </a:lnTo>
                <a:lnTo>
                  <a:pt x="68" y="1826"/>
                </a:lnTo>
                <a:lnTo>
                  <a:pt x="54" y="1878"/>
                </a:lnTo>
                <a:lnTo>
                  <a:pt x="42" y="1934"/>
                </a:lnTo>
                <a:lnTo>
                  <a:pt x="29" y="1993"/>
                </a:lnTo>
                <a:lnTo>
                  <a:pt x="20" y="2054"/>
                </a:lnTo>
                <a:lnTo>
                  <a:pt x="12" y="2114"/>
                </a:lnTo>
                <a:lnTo>
                  <a:pt x="6" y="2175"/>
                </a:lnTo>
                <a:lnTo>
                  <a:pt x="1" y="2234"/>
                </a:lnTo>
                <a:lnTo>
                  <a:pt x="0" y="2289"/>
                </a:lnTo>
                <a:lnTo>
                  <a:pt x="0" y="2342"/>
                </a:lnTo>
                <a:lnTo>
                  <a:pt x="4" y="2390"/>
                </a:lnTo>
                <a:lnTo>
                  <a:pt x="6" y="2412"/>
                </a:lnTo>
                <a:lnTo>
                  <a:pt x="11" y="2432"/>
                </a:lnTo>
                <a:lnTo>
                  <a:pt x="14" y="2451"/>
                </a:lnTo>
                <a:lnTo>
                  <a:pt x="20" y="2468"/>
                </a:lnTo>
                <a:lnTo>
                  <a:pt x="20" y="2468"/>
                </a:lnTo>
                <a:lnTo>
                  <a:pt x="31" y="2499"/>
                </a:lnTo>
                <a:lnTo>
                  <a:pt x="45" y="2525"/>
                </a:lnTo>
                <a:lnTo>
                  <a:pt x="59" y="2548"/>
                </a:lnTo>
                <a:lnTo>
                  <a:pt x="74" y="2567"/>
                </a:lnTo>
                <a:lnTo>
                  <a:pt x="90" y="2584"/>
                </a:lnTo>
                <a:lnTo>
                  <a:pt x="107" y="2598"/>
                </a:lnTo>
                <a:lnTo>
                  <a:pt x="124" y="2609"/>
                </a:lnTo>
                <a:lnTo>
                  <a:pt x="141" y="2617"/>
                </a:lnTo>
                <a:lnTo>
                  <a:pt x="159" y="2621"/>
                </a:lnTo>
                <a:lnTo>
                  <a:pt x="176" y="2623"/>
                </a:lnTo>
                <a:lnTo>
                  <a:pt x="195" y="2623"/>
                </a:lnTo>
                <a:lnTo>
                  <a:pt x="212" y="2620"/>
                </a:lnTo>
                <a:lnTo>
                  <a:pt x="231" y="2615"/>
                </a:lnTo>
                <a:lnTo>
                  <a:pt x="246" y="2609"/>
                </a:lnTo>
                <a:lnTo>
                  <a:pt x="263" y="2600"/>
                </a:lnTo>
                <a:lnTo>
                  <a:pt x="279" y="2587"/>
                </a:lnTo>
                <a:lnTo>
                  <a:pt x="279" y="2587"/>
                </a:lnTo>
                <a:lnTo>
                  <a:pt x="293" y="2575"/>
                </a:lnTo>
                <a:lnTo>
                  <a:pt x="307" y="2558"/>
                </a:lnTo>
                <a:lnTo>
                  <a:pt x="321" y="2537"/>
                </a:lnTo>
                <a:lnTo>
                  <a:pt x="335" y="2517"/>
                </a:lnTo>
                <a:lnTo>
                  <a:pt x="347" y="2496"/>
                </a:lnTo>
                <a:lnTo>
                  <a:pt x="359" y="2472"/>
                </a:lnTo>
                <a:lnTo>
                  <a:pt x="381" y="2426"/>
                </a:lnTo>
                <a:lnTo>
                  <a:pt x="400" y="2381"/>
                </a:lnTo>
                <a:lnTo>
                  <a:pt x="414" y="2345"/>
                </a:lnTo>
                <a:lnTo>
                  <a:pt x="426" y="2311"/>
                </a:lnTo>
                <a:lnTo>
                  <a:pt x="426" y="2311"/>
                </a:lnTo>
                <a:lnTo>
                  <a:pt x="432" y="2300"/>
                </a:lnTo>
                <a:lnTo>
                  <a:pt x="445" y="2283"/>
                </a:lnTo>
                <a:lnTo>
                  <a:pt x="445" y="2283"/>
                </a:lnTo>
                <a:lnTo>
                  <a:pt x="448" y="2271"/>
                </a:lnTo>
                <a:lnTo>
                  <a:pt x="454" y="2246"/>
                </a:lnTo>
                <a:lnTo>
                  <a:pt x="466" y="2173"/>
                </a:lnTo>
                <a:lnTo>
                  <a:pt x="482" y="2071"/>
                </a:lnTo>
                <a:lnTo>
                  <a:pt x="491" y="1987"/>
                </a:lnTo>
                <a:lnTo>
                  <a:pt x="610" y="1987"/>
                </a:lnTo>
                <a:lnTo>
                  <a:pt x="666" y="2080"/>
                </a:lnTo>
                <a:lnTo>
                  <a:pt x="666" y="2080"/>
                </a:lnTo>
                <a:lnTo>
                  <a:pt x="658" y="2100"/>
                </a:lnTo>
                <a:lnTo>
                  <a:pt x="644" y="2147"/>
                </a:lnTo>
                <a:lnTo>
                  <a:pt x="637" y="2171"/>
                </a:lnTo>
                <a:lnTo>
                  <a:pt x="630" y="2193"/>
                </a:lnTo>
                <a:lnTo>
                  <a:pt x="627" y="2210"/>
                </a:lnTo>
                <a:lnTo>
                  <a:pt x="627" y="2215"/>
                </a:lnTo>
                <a:lnTo>
                  <a:pt x="629" y="2218"/>
                </a:lnTo>
                <a:lnTo>
                  <a:pt x="629" y="2218"/>
                </a:lnTo>
                <a:lnTo>
                  <a:pt x="635" y="2221"/>
                </a:lnTo>
                <a:lnTo>
                  <a:pt x="646" y="2223"/>
                </a:lnTo>
                <a:lnTo>
                  <a:pt x="674" y="2226"/>
                </a:lnTo>
                <a:lnTo>
                  <a:pt x="711" y="2227"/>
                </a:lnTo>
                <a:lnTo>
                  <a:pt x="711" y="2227"/>
                </a:lnTo>
                <a:lnTo>
                  <a:pt x="710" y="2243"/>
                </a:lnTo>
                <a:lnTo>
                  <a:pt x="710" y="2257"/>
                </a:lnTo>
                <a:lnTo>
                  <a:pt x="710" y="2275"/>
                </a:lnTo>
                <a:lnTo>
                  <a:pt x="711" y="2294"/>
                </a:lnTo>
                <a:lnTo>
                  <a:pt x="714" y="2303"/>
                </a:lnTo>
                <a:lnTo>
                  <a:pt x="717" y="2313"/>
                </a:lnTo>
                <a:lnTo>
                  <a:pt x="720" y="2320"/>
                </a:lnTo>
                <a:lnTo>
                  <a:pt x="725" y="2328"/>
                </a:lnTo>
                <a:lnTo>
                  <a:pt x="731" y="2334"/>
                </a:lnTo>
                <a:lnTo>
                  <a:pt x="739" y="2339"/>
                </a:lnTo>
                <a:lnTo>
                  <a:pt x="739" y="2339"/>
                </a:lnTo>
                <a:lnTo>
                  <a:pt x="765" y="2351"/>
                </a:lnTo>
                <a:lnTo>
                  <a:pt x="779" y="2361"/>
                </a:lnTo>
                <a:lnTo>
                  <a:pt x="784" y="2365"/>
                </a:lnTo>
                <a:lnTo>
                  <a:pt x="785" y="2367"/>
                </a:lnTo>
                <a:lnTo>
                  <a:pt x="785" y="2367"/>
                </a:lnTo>
                <a:lnTo>
                  <a:pt x="782" y="2379"/>
                </a:lnTo>
                <a:lnTo>
                  <a:pt x="776" y="2409"/>
                </a:lnTo>
                <a:lnTo>
                  <a:pt x="773" y="2426"/>
                </a:lnTo>
                <a:lnTo>
                  <a:pt x="771" y="2443"/>
                </a:lnTo>
                <a:lnTo>
                  <a:pt x="773" y="2457"/>
                </a:lnTo>
                <a:lnTo>
                  <a:pt x="775" y="2463"/>
                </a:lnTo>
                <a:lnTo>
                  <a:pt x="776" y="2468"/>
                </a:lnTo>
                <a:lnTo>
                  <a:pt x="776" y="2468"/>
                </a:lnTo>
                <a:lnTo>
                  <a:pt x="779" y="2471"/>
                </a:lnTo>
                <a:lnTo>
                  <a:pt x="784" y="2474"/>
                </a:lnTo>
                <a:lnTo>
                  <a:pt x="792" y="2479"/>
                </a:lnTo>
                <a:lnTo>
                  <a:pt x="802" y="2480"/>
                </a:lnTo>
                <a:lnTo>
                  <a:pt x="813" y="2480"/>
                </a:lnTo>
                <a:lnTo>
                  <a:pt x="833" y="2479"/>
                </a:lnTo>
                <a:lnTo>
                  <a:pt x="841" y="2477"/>
                </a:lnTo>
                <a:lnTo>
                  <a:pt x="841" y="2477"/>
                </a:lnTo>
                <a:lnTo>
                  <a:pt x="844" y="2486"/>
                </a:lnTo>
                <a:lnTo>
                  <a:pt x="857" y="2513"/>
                </a:lnTo>
                <a:lnTo>
                  <a:pt x="875" y="2548"/>
                </a:lnTo>
                <a:lnTo>
                  <a:pt x="888" y="2570"/>
                </a:lnTo>
                <a:lnTo>
                  <a:pt x="903" y="2590"/>
                </a:lnTo>
                <a:lnTo>
                  <a:pt x="919" y="2612"/>
                </a:lnTo>
                <a:lnTo>
                  <a:pt x="937" y="2632"/>
                </a:lnTo>
                <a:lnTo>
                  <a:pt x="957" y="2651"/>
                </a:lnTo>
                <a:lnTo>
                  <a:pt x="981" y="2666"/>
                </a:lnTo>
                <a:lnTo>
                  <a:pt x="992" y="2674"/>
                </a:lnTo>
                <a:lnTo>
                  <a:pt x="1004" y="2680"/>
                </a:lnTo>
                <a:lnTo>
                  <a:pt x="1018" y="2686"/>
                </a:lnTo>
                <a:lnTo>
                  <a:pt x="1032" y="2691"/>
                </a:lnTo>
                <a:lnTo>
                  <a:pt x="1046" y="2694"/>
                </a:lnTo>
                <a:lnTo>
                  <a:pt x="1060" y="2697"/>
                </a:lnTo>
                <a:lnTo>
                  <a:pt x="1075" y="2699"/>
                </a:lnTo>
                <a:lnTo>
                  <a:pt x="1091" y="2699"/>
                </a:lnTo>
                <a:lnTo>
                  <a:pt x="1091" y="2699"/>
                </a:lnTo>
                <a:lnTo>
                  <a:pt x="1106" y="2697"/>
                </a:lnTo>
                <a:lnTo>
                  <a:pt x="1122" y="2694"/>
                </a:lnTo>
                <a:lnTo>
                  <a:pt x="1137" y="2691"/>
                </a:lnTo>
                <a:lnTo>
                  <a:pt x="1151" y="2686"/>
                </a:lnTo>
                <a:lnTo>
                  <a:pt x="1167" y="2680"/>
                </a:lnTo>
                <a:lnTo>
                  <a:pt x="1181" y="2672"/>
                </a:lnTo>
                <a:lnTo>
                  <a:pt x="1195" y="2665"/>
                </a:lnTo>
                <a:lnTo>
                  <a:pt x="1208" y="2655"/>
                </a:lnTo>
                <a:lnTo>
                  <a:pt x="1235" y="2635"/>
                </a:lnTo>
                <a:lnTo>
                  <a:pt x="1260" y="2610"/>
                </a:lnTo>
                <a:lnTo>
                  <a:pt x="1283" y="2582"/>
                </a:lnTo>
                <a:lnTo>
                  <a:pt x="1306" y="2553"/>
                </a:lnTo>
                <a:lnTo>
                  <a:pt x="1326" y="2520"/>
                </a:lnTo>
                <a:lnTo>
                  <a:pt x="1345" y="2486"/>
                </a:lnTo>
                <a:lnTo>
                  <a:pt x="1363" y="2451"/>
                </a:lnTo>
                <a:lnTo>
                  <a:pt x="1379" y="2415"/>
                </a:lnTo>
                <a:lnTo>
                  <a:pt x="1393" y="2378"/>
                </a:lnTo>
                <a:lnTo>
                  <a:pt x="1405" y="2339"/>
                </a:lnTo>
                <a:lnTo>
                  <a:pt x="1415" y="2302"/>
                </a:lnTo>
                <a:lnTo>
                  <a:pt x="1422" y="2265"/>
                </a:lnTo>
                <a:lnTo>
                  <a:pt x="1422" y="2265"/>
                </a:lnTo>
                <a:lnTo>
                  <a:pt x="1433" y="2198"/>
                </a:lnTo>
                <a:lnTo>
                  <a:pt x="1439" y="2142"/>
                </a:lnTo>
                <a:lnTo>
                  <a:pt x="1441" y="2097"/>
                </a:lnTo>
                <a:lnTo>
                  <a:pt x="1441" y="2061"/>
                </a:lnTo>
                <a:lnTo>
                  <a:pt x="1438" y="2037"/>
                </a:lnTo>
                <a:lnTo>
                  <a:pt x="1436" y="2019"/>
                </a:lnTo>
                <a:lnTo>
                  <a:pt x="1432" y="2006"/>
                </a:lnTo>
                <a:lnTo>
                  <a:pt x="1432" y="2006"/>
                </a:lnTo>
                <a:lnTo>
                  <a:pt x="1435" y="2007"/>
                </a:lnTo>
                <a:lnTo>
                  <a:pt x="1438" y="2007"/>
                </a:lnTo>
                <a:lnTo>
                  <a:pt x="1441" y="2006"/>
                </a:lnTo>
                <a:lnTo>
                  <a:pt x="1444" y="2002"/>
                </a:lnTo>
                <a:lnTo>
                  <a:pt x="1447" y="1998"/>
                </a:lnTo>
                <a:lnTo>
                  <a:pt x="1449" y="1990"/>
                </a:lnTo>
                <a:lnTo>
                  <a:pt x="1450" y="1979"/>
                </a:lnTo>
                <a:lnTo>
                  <a:pt x="1450" y="1979"/>
                </a:lnTo>
                <a:lnTo>
                  <a:pt x="1447" y="1959"/>
                </a:lnTo>
                <a:lnTo>
                  <a:pt x="1441" y="1930"/>
                </a:lnTo>
                <a:lnTo>
                  <a:pt x="1428" y="1892"/>
                </a:lnTo>
                <a:lnTo>
                  <a:pt x="1415" y="1849"/>
                </a:lnTo>
                <a:lnTo>
                  <a:pt x="1396" y="1804"/>
                </a:lnTo>
                <a:lnTo>
                  <a:pt x="1376" y="1757"/>
                </a:lnTo>
                <a:lnTo>
                  <a:pt x="1354" y="1714"/>
                </a:lnTo>
                <a:lnTo>
                  <a:pt x="1342" y="1692"/>
                </a:lnTo>
                <a:lnTo>
                  <a:pt x="1331" y="1674"/>
                </a:lnTo>
                <a:lnTo>
                  <a:pt x="1331" y="1674"/>
                </a:lnTo>
                <a:lnTo>
                  <a:pt x="1318" y="1657"/>
                </a:lnTo>
                <a:lnTo>
                  <a:pt x="1306" y="1641"/>
                </a:lnTo>
                <a:lnTo>
                  <a:pt x="1294" y="1627"/>
                </a:lnTo>
                <a:lnTo>
                  <a:pt x="1283" y="1616"/>
                </a:lnTo>
                <a:lnTo>
                  <a:pt x="1261" y="1596"/>
                </a:lnTo>
                <a:lnTo>
                  <a:pt x="1241" y="1582"/>
                </a:lnTo>
                <a:lnTo>
                  <a:pt x="1225" y="1573"/>
                </a:lnTo>
                <a:lnTo>
                  <a:pt x="1212" y="1567"/>
                </a:lnTo>
                <a:lnTo>
                  <a:pt x="1201" y="1564"/>
                </a:lnTo>
                <a:lnTo>
                  <a:pt x="1072" y="1564"/>
                </a:lnTo>
                <a:lnTo>
                  <a:pt x="1081" y="1536"/>
                </a:lnTo>
                <a:lnTo>
                  <a:pt x="1154" y="1480"/>
                </a:lnTo>
                <a:lnTo>
                  <a:pt x="1154" y="1443"/>
                </a:lnTo>
                <a:lnTo>
                  <a:pt x="1201" y="1415"/>
                </a:lnTo>
                <a:lnTo>
                  <a:pt x="1201" y="1415"/>
                </a:lnTo>
                <a:lnTo>
                  <a:pt x="1208" y="1407"/>
                </a:lnTo>
                <a:lnTo>
                  <a:pt x="1224" y="1385"/>
                </a:lnTo>
                <a:lnTo>
                  <a:pt x="1233" y="1371"/>
                </a:lnTo>
                <a:lnTo>
                  <a:pt x="1239" y="1357"/>
                </a:lnTo>
                <a:lnTo>
                  <a:pt x="1246" y="1345"/>
                </a:lnTo>
                <a:lnTo>
                  <a:pt x="1247" y="1332"/>
                </a:lnTo>
                <a:lnTo>
                  <a:pt x="1247" y="1332"/>
                </a:lnTo>
                <a:lnTo>
                  <a:pt x="1246" y="1317"/>
                </a:lnTo>
                <a:lnTo>
                  <a:pt x="1241" y="1298"/>
                </a:lnTo>
                <a:lnTo>
                  <a:pt x="1229" y="1252"/>
                </a:lnTo>
                <a:lnTo>
                  <a:pt x="1216" y="1208"/>
                </a:lnTo>
                <a:lnTo>
                  <a:pt x="1212" y="1193"/>
                </a:lnTo>
                <a:lnTo>
                  <a:pt x="1210" y="1185"/>
                </a:lnTo>
                <a:lnTo>
                  <a:pt x="1210" y="1185"/>
                </a:lnTo>
                <a:lnTo>
                  <a:pt x="1205" y="1159"/>
                </a:lnTo>
                <a:lnTo>
                  <a:pt x="1196" y="1115"/>
                </a:lnTo>
                <a:lnTo>
                  <a:pt x="1182" y="1055"/>
                </a:lnTo>
                <a:lnTo>
                  <a:pt x="1128" y="805"/>
                </a:lnTo>
                <a:lnTo>
                  <a:pt x="1091" y="529"/>
                </a:lnTo>
                <a:lnTo>
                  <a:pt x="1091" y="529"/>
                </a:lnTo>
                <a:lnTo>
                  <a:pt x="1078" y="490"/>
                </a:lnTo>
                <a:lnTo>
                  <a:pt x="1069" y="461"/>
                </a:lnTo>
                <a:lnTo>
                  <a:pt x="1063" y="445"/>
                </a:lnTo>
                <a:lnTo>
                  <a:pt x="1063" y="445"/>
                </a:lnTo>
                <a:lnTo>
                  <a:pt x="1024" y="402"/>
                </a:lnTo>
                <a:lnTo>
                  <a:pt x="988" y="363"/>
                </a:lnTo>
                <a:lnTo>
                  <a:pt x="851" y="307"/>
                </a:lnTo>
                <a:lnTo>
                  <a:pt x="841" y="270"/>
                </a:lnTo>
                <a:lnTo>
                  <a:pt x="841" y="270"/>
                </a:lnTo>
                <a:lnTo>
                  <a:pt x="844" y="259"/>
                </a:lnTo>
                <a:lnTo>
                  <a:pt x="847" y="253"/>
                </a:lnTo>
                <a:lnTo>
                  <a:pt x="849" y="251"/>
                </a:lnTo>
                <a:lnTo>
                  <a:pt x="851" y="251"/>
                </a:lnTo>
                <a:lnTo>
                  <a:pt x="851" y="251"/>
                </a:lnTo>
                <a:lnTo>
                  <a:pt x="852" y="253"/>
                </a:lnTo>
                <a:lnTo>
                  <a:pt x="854" y="251"/>
                </a:lnTo>
                <a:lnTo>
                  <a:pt x="857" y="247"/>
                </a:lnTo>
                <a:lnTo>
                  <a:pt x="858" y="241"/>
                </a:lnTo>
                <a:lnTo>
                  <a:pt x="860" y="233"/>
                </a:lnTo>
                <a:lnTo>
                  <a:pt x="860" y="233"/>
                </a:lnTo>
                <a:lnTo>
                  <a:pt x="858" y="224"/>
                </a:lnTo>
                <a:lnTo>
                  <a:pt x="857" y="210"/>
                </a:lnTo>
                <a:lnTo>
                  <a:pt x="855" y="199"/>
                </a:lnTo>
                <a:lnTo>
                  <a:pt x="857" y="196"/>
                </a:lnTo>
                <a:lnTo>
                  <a:pt x="860" y="196"/>
                </a:lnTo>
                <a:lnTo>
                  <a:pt x="860" y="196"/>
                </a:lnTo>
                <a:lnTo>
                  <a:pt x="863" y="197"/>
                </a:lnTo>
                <a:lnTo>
                  <a:pt x="864" y="194"/>
                </a:lnTo>
                <a:lnTo>
                  <a:pt x="868" y="185"/>
                </a:lnTo>
                <a:lnTo>
                  <a:pt x="869" y="169"/>
                </a:lnTo>
                <a:lnTo>
                  <a:pt x="869" y="169"/>
                </a:lnTo>
                <a:lnTo>
                  <a:pt x="869" y="123"/>
                </a:lnTo>
                <a:lnTo>
                  <a:pt x="869" y="123"/>
                </a:lnTo>
                <a:lnTo>
                  <a:pt x="869" y="123"/>
                </a:lnTo>
                <a:lnTo>
                  <a:pt x="868" y="123"/>
                </a:lnTo>
                <a:lnTo>
                  <a:pt x="868" y="118"/>
                </a:lnTo>
                <a:lnTo>
                  <a:pt x="864" y="101"/>
                </a:lnTo>
                <a:lnTo>
                  <a:pt x="861" y="84"/>
                </a:lnTo>
                <a:lnTo>
                  <a:pt x="861" y="78"/>
                </a:lnTo>
                <a:lnTo>
                  <a:pt x="860" y="76"/>
                </a:lnTo>
                <a:lnTo>
                  <a:pt x="860" y="76"/>
                </a:lnTo>
                <a:lnTo>
                  <a:pt x="858" y="75"/>
                </a:lnTo>
                <a:lnTo>
                  <a:pt x="855" y="68"/>
                </a:lnTo>
                <a:lnTo>
                  <a:pt x="846" y="51"/>
                </a:lnTo>
                <a:lnTo>
                  <a:pt x="833" y="31"/>
                </a:lnTo>
                <a:lnTo>
                  <a:pt x="827" y="25"/>
                </a:lnTo>
                <a:lnTo>
                  <a:pt x="823" y="20"/>
                </a:lnTo>
                <a:lnTo>
                  <a:pt x="823" y="20"/>
                </a:lnTo>
                <a:lnTo>
                  <a:pt x="795" y="11"/>
                </a:lnTo>
                <a:lnTo>
                  <a:pt x="795" y="11"/>
                </a:lnTo>
                <a:lnTo>
                  <a:pt x="795" y="11"/>
                </a:lnTo>
                <a:lnTo>
                  <a:pt x="795" y="8"/>
                </a:lnTo>
                <a:lnTo>
                  <a:pt x="795" y="6"/>
                </a:lnTo>
                <a:lnTo>
                  <a:pt x="793" y="5"/>
                </a:lnTo>
                <a:lnTo>
                  <a:pt x="785" y="2"/>
                </a:lnTo>
                <a:lnTo>
                  <a:pt x="785" y="2"/>
                </a:lnTo>
                <a:lnTo>
                  <a:pt x="776" y="2"/>
                </a:lnTo>
                <a:lnTo>
                  <a:pt x="768" y="0"/>
                </a:lnTo>
                <a:lnTo>
                  <a:pt x="758" y="2"/>
                </a:lnTo>
                <a:lnTo>
                  <a:pt x="758" y="2"/>
                </a:lnTo>
                <a:lnTo>
                  <a:pt x="751" y="3"/>
                </a:lnTo>
                <a:lnTo>
                  <a:pt x="739" y="2"/>
                </a:lnTo>
                <a:lnTo>
                  <a:pt x="739" y="2"/>
                </a:lnTo>
                <a:lnTo>
                  <a:pt x="728" y="0"/>
                </a:lnTo>
                <a:lnTo>
                  <a:pt x="720" y="2"/>
                </a:lnTo>
                <a:lnTo>
                  <a:pt x="720" y="2"/>
                </a:lnTo>
                <a:lnTo>
                  <a:pt x="711" y="5"/>
                </a:lnTo>
                <a:lnTo>
                  <a:pt x="706" y="3"/>
                </a:lnTo>
                <a:lnTo>
                  <a:pt x="703" y="2"/>
                </a:lnTo>
                <a:lnTo>
                  <a:pt x="703" y="2"/>
                </a:lnTo>
                <a:lnTo>
                  <a:pt x="699" y="0"/>
                </a:lnTo>
                <a:lnTo>
                  <a:pt x="692" y="0"/>
                </a:lnTo>
                <a:lnTo>
                  <a:pt x="688" y="0"/>
                </a:lnTo>
                <a:lnTo>
                  <a:pt x="685" y="2"/>
                </a:lnTo>
                <a:lnTo>
                  <a:pt x="685" y="2"/>
                </a:lnTo>
                <a:close/>
                <a:moveTo>
                  <a:pt x="804" y="1387"/>
                </a:moveTo>
                <a:lnTo>
                  <a:pt x="804" y="1387"/>
                </a:lnTo>
                <a:lnTo>
                  <a:pt x="809" y="1391"/>
                </a:lnTo>
                <a:lnTo>
                  <a:pt x="820" y="1401"/>
                </a:lnTo>
                <a:lnTo>
                  <a:pt x="824" y="1405"/>
                </a:lnTo>
                <a:lnTo>
                  <a:pt x="829" y="1412"/>
                </a:lnTo>
                <a:lnTo>
                  <a:pt x="832" y="1418"/>
                </a:lnTo>
                <a:lnTo>
                  <a:pt x="832" y="1424"/>
                </a:lnTo>
                <a:lnTo>
                  <a:pt x="832" y="1424"/>
                </a:lnTo>
                <a:lnTo>
                  <a:pt x="824" y="1469"/>
                </a:lnTo>
                <a:lnTo>
                  <a:pt x="820" y="1495"/>
                </a:lnTo>
                <a:lnTo>
                  <a:pt x="816" y="1508"/>
                </a:lnTo>
                <a:lnTo>
                  <a:pt x="813" y="1517"/>
                </a:lnTo>
                <a:lnTo>
                  <a:pt x="813" y="1517"/>
                </a:lnTo>
                <a:lnTo>
                  <a:pt x="810" y="1529"/>
                </a:lnTo>
                <a:lnTo>
                  <a:pt x="809" y="1551"/>
                </a:lnTo>
                <a:lnTo>
                  <a:pt x="806" y="1607"/>
                </a:lnTo>
                <a:lnTo>
                  <a:pt x="804" y="1661"/>
                </a:lnTo>
                <a:lnTo>
                  <a:pt x="804" y="1692"/>
                </a:lnTo>
                <a:lnTo>
                  <a:pt x="804" y="1692"/>
                </a:lnTo>
                <a:lnTo>
                  <a:pt x="804" y="1728"/>
                </a:lnTo>
                <a:lnTo>
                  <a:pt x="804" y="1748"/>
                </a:lnTo>
                <a:lnTo>
                  <a:pt x="804" y="1767"/>
                </a:lnTo>
                <a:lnTo>
                  <a:pt x="804" y="1767"/>
                </a:lnTo>
                <a:lnTo>
                  <a:pt x="804" y="1778"/>
                </a:lnTo>
                <a:lnTo>
                  <a:pt x="802" y="1793"/>
                </a:lnTo>
                <a:lnTo>
                  <a:pt x="795" y="1833"/>
                </a:lnTo>
                <a:lnTo>
                  <a:pt x="785" y="1886"/>
                </a:lnTo>
                <a:lnTo>
                  <a:pt x="758" y="1886"/>
                </a:lnTo>
                <a:lnTo>
                  <a:pt x="758" y="1858"/>
                </a:lnTo>
                <a:lnTo>
                  <a:pt x="703" y="1784"/>
                </a:lnTo>
                <a:lnTo>
                  <a:pt x="711" y="1767"/>
                </a:lnTo>
                <a:lnTo>
                  <a:pt x="694" y="1627"/>
                </a:lnTo>
                <a:lnTo>
                  <a:pt x="666" y="1508"/>
                </a:lnTo>
                <a:lnTo>
                  <a:pt x="620" y="1443"/>
                </a:lnTo>
                <a:lnTo>
                  <a:pt x="620" y="1443"/>
                </a:lnTo>
                <a:lnTo>
                  <a:pt x="620" y="1435"/>
                </a:lnTo>
                <a:lnTo>
                  <a:pt x="618" y="1429"/>
                </a:lnTo>
                <a:lnTo>
                  <a:pt x="620" y="1424"/>
                </a:lnTo>
                <a:lnTo>
                  <a:pt x="620" y="1424"/>
                </a:lnTo>
                <a:lnTo>
                  <a:pt x="621" y="1422"/>
                </a:lnTo>
                <a:lnTo>
                  <a:pt x="626" y="1421"/>
                </a:lnTo>
                <a:lnTo>
                  <a:pt x="638" y="1418"/>
                </a:lnTo>
                <a:lnTo>
                  <a:pt x="657" y="1415"/>
                </a:lnTo>
                <a:lnTo>
                  <a:pt x="804" y="1387"/>
                </a:lnTo>
                <a:close/>
                <a:moveTo>
                  <a:pt x="1072" y="2227"/>
                </a:moveTo>
                <a:lnTo>
                  <a:pt x="1072" y="2227"/>
                </a:lnTo>
                <a:lnTo>
                  <a:pt x="1081" y="2223"/>
                </a:lnTo>
                <a:lnTo>
                  <a:pt x="1088" y="2221"/>
                </a:lnTo>
                <a:lnTo>
                  <a:pt x="1095" y="2221"/>
                </a:lnTo>
                <a:lnTo>
                  <a:pt x="1100" y="2221"/>
                </a:lnTo>
                <a:lnTo>
                  <a:pt x="1106" y="2226"/>
                </a:lnTo>
                <a:lnTo>
                  <a:pt x="1109" y="2227"/>
                </a:lnTo>
                <a:lnTo>
                  <a:pt x="1109" y="2227"/>
                </a:lnTo>
                <a:lnTo>
                  <a:pt x="1109" y="2235"/>
                </a:lnTo>
                <a:lnTo>
                  <a:pt x="1111" y="2241"/>
                </a:lnTo>
                <a:lnTo>
                  <a:pt x="1115" y="2249"/>
                </a:lnTo>
                <a:lnTo>
                  <a:pt x="1122" y="2257"/>
                </a:lnTo>
                <a:lnTo>
                  <a:pt x="1126" y="2260"/>
                </a:lnTo>
                <a:lnTo>
                  <a:pt x="1131" y="2261"/>
                </a:lnTo>
                <a:lnTo>
                  <a:pt x="1137" y="2265"/>
                </a:lnTo>
                <a:lnTo>
                  <a:pt x="1145" y="2265"/>
                </a:lnTo>
                <a:lnTo>
                  <a:pt x="1154" y="2266"/>
                </a:lnTo>
                <a:lnTo>
                  <a:pt x="1164" y="2265"/>
                </a:lnTo>
                <a:lnTo>
                  <a:pt x="1164" y="2265"/>
                </a:lnTo>
                <a:lnTo>
                  <a:pt x="1184" y="2261"/>
                </a:lnTo>
                <a:lnTo>
                  <a:pt x="1199" y="2255"/>
                </a:lnTo>
                <a:lnTo>
                  <a:pt x="1213" y="2247"/>
                </a:lnTo>
                <a:lnTo>
                  <a:pt x="1222" y="2240"/>
                </a:lnTo>
                <a:lnTo>
                  <a:pt x="1230" y="2232"/>
                </a:lnTo>
                <a:lnTo>
                  <a:pt x="1235" y="2224"/>
                </a:lnTo>
                <a:lnTo>
                  <a:pt x="1238" y="2218"/>
                </a:lnTo>
                <a:lnTo>
                  <a:pt x="1238" y="2218"/>
                </a:lnTo>
                <a:lnTo>
                  <a:pt x="1236" y="2235"/>
                </a:lnTo>
                <a:lnTo>
                  <a:pt x="1236" y="2247"/>
                </a:lnTo>
                <a:lnTo>
                  <a:pt x="1236" y="2252"/>
                </a:lnTo>
                <a:lnTo>
                  <a:pt x="1238" y="2255"/>
                </a:lnTo>
                <a:lnTo>
                  <a:pt x="1238" y="2255"/>
                </a:lnTo>
                <a:lnTo>
                  <a:pt x="1244" y="2258"/>
                </a:lnTo>
                <a:lnTo>
                  <a:pt x="1253" y="2261"/>
                </a:lnTo>
                <a:lnTo>
                  <a:pt x="1266" y="2265"/>
                </a:lnTo>
                <a:lnTo>
                  <a:pt x="1284" y="2246"/>
                </a:lnTo>
                <a:lnTo>
                  <a:pt x="1294" y="2164"/>
                </a:lnTo>
                <a:lnTo>
                  <a:pt x="1367" y="2173"/>
                </a:lnTo>
                <a:lnTo>
                  <a:pt x="1367" y="2173"/>
                </a:lnTo>
                <a:lnTo>
                  <a:pt x="1365" y="2196"/>
                </a:lnTo>
                <a:lnTo>
                  <a:pt x="1357" y="2254"/>
                </a:lnTo>
                <a:lnTo>
                  <a:pt x="1353" y="2289"/>
                </a:lnTo>
                <a:lnTo>
                  <a:pt x="1346" y="2325"/>
                </a:lnTo>
                <a:lnTo>
                  <a:pt x="1339" y="2358"/>
                </a:lnTo>
                <a:lnTo>
                  <a:pt x="1331" y="2384"/>
                </a:lnTo>
                <a:lnTo>
                  <a:pt x="1331" y="2384"/>
                </a:lnTo>
                <a:lnTo>
                  <a:pt x="1318" y="2413"/>
                </a:lnTo>
                <a:lnTo>
                  <a:pt x="1298" y="2451"/>
                </a:lnTo>
                <a:lnTo>
                  <a:pt x="1286" y="2471"/>
                </a:lnTo>
                <a:lnTo>
                  <a:pt x="1272" y="2493"/>
                </a:lnTo>
                <a:lnTo>
                  <a:pt x="1256" y="2513"/>
                </a:lnTo>
                <a:lnTo>
                  <a:pt x="1241" y="2533"/>
                </a:lnTo>
                <a:lnTo>
                  <a:pt x="1222" y="2553"/>
                </a:lnTo>
                <a:lnTo>
                  <a:pt x="1202" y="2572"/>
                </a:lnTo>
                <a:lnTo>
                  <a:pt x="1182" y="2587"/>
                </a:lnTo>
                <a:lnTo>
                  <a:pt x="1160" y="2601"/>
                </a:lnTo>
                <a:lnTo>
                  <a:pt x="1137" y="2612"/>
                </a:lnTo>
                <a:lnTo>
                  <a:pt x="1114" y="2620"/>
                </a:lnTo>
                <a:lnTo>
                  <a:pt x="1102" y="2623"/>
                </a:lnTo>
                <a:lnTo>
                  <a:pt x="1089" y="2624"/>
                </a:lnTo>
                <a:lnTo>
                  <a:pt x="1075" y="2626"/>
                </a:lnTo>
                <a:lnTo>
                  <a:pt x="1063" y="2624"/>
                </a:lnTo>
                <a:lnTo>
                  <a:pt x="1063" y="2624"/>
                </a:lnTo>
                <a:lnTo>
                  <a:pt x="1050" y="2623"/>
                </a:lnTo>
                <a:lnTo>
                  <a:pt x="1038" y="2621"/>
                </a:lnTo>
                <a:lnTo>
                  <a:pt x="1026" y="2617"/>
                </a:lnTo>
                <a:lnTo>
                  <a:pt x="1015" y="2613"/>
                </a:lnTo>
                <a:lnTo>
                  <a:pt x="996" y="2603"/>
                </a:lnTo>
                <a:lnTo>
                  <a:pt x="979" y="2590"/>
                </a:lnTo>
                <a:lnTo>
                  <a:pt x="964" y="2575"/>
                </a:lnTo>
                <a:lnTo>
                  <a:pt x="951" y="2558"/>
                </a:lnTo>
                <a:lnTo>
                  <a:pt x="940" y="2541"/>
                </a:lnTo>
                <a:lnTo>
                  <a:pt x="931" y="2524"/>
                </a:lnTo>
                <a:lnTo>
                  <a:pt x="923" y="2506"/>
                </a:lnTo>
                <a:lnTo>
                  <a:pt x="919" y="2489"/>
                </a:lnTo>
                <a:lnTo>
                  <a:pt x="911" y="2460"/>
                </a:lnTo>
                <a:lnTo>
                  <a:pt x="906" y="2438"/>
                </a:lnTo>
                <a:lnTo>
                  <a:pt x="906" y="2430"/>
                </a:lnTo>
                <a:lnTo>
                  <a:pt x="906" y="2430"/>
                </a:lnTo>
                <a:lnTo>
                  <a:pt x="940" y="2432"/>
                </a:lnTo>
                <a:lnTo>
                  <a:pt x="965" y="2432"/>
                </a:lnTo>
                <a:lnTo>
                  <a:pt x="979" y="2430"/>
                </a:lnTo>
                <a:lnTo>
                  <a:pt x="979" y="2430"/>
                </a:lnTo>
                <a:lnTo>
                  <a:pt x="984" y="2429"/>
                </a:lnTo>
                <a:lnTo>
                  <a:pt x="988" y="2424"/>
                </a:lnTo>
                <a:lnTo>
                  <a:pt x="998" y="2412"/>
                </a:lnTo>
                <a:lnTo>
                  <a:pt x="998" y="2412"/>
                </a:lnTo>
                <a:lnTo>
                  <a:pt x="999" y="2407"/>
                </a:lnTo>
                <a:lnTo>
                  <a:pt x="999" y="2399"/>
                </a:lnTo>
                <a:lnTo>
                  <a:pt x="996" y="2381"/>
                </a:lnTo>
                <a:lnTo>
                  <a:pt x="988" y="2358"/>
                </a:lnTo>
                <a:lnTo>
                  <a:pt x="1007" y="2339"/>
                </a:lnTo>
                <a:lnTo>
                  <a:pt x="998" y="2237"/>
                </a:lnTo>
                <a:lnTo>
                  <a:pt x="998" y="2237"/>
                </a:lnTo>
                <a:lnTo>
                  <a:pt x="1005" y="2238"/>
                </a:lnTo>
                <a:lnTo>
                  <a:pt x="1026" y="2238"/>
                </a:lnTo>
                <a:lnTo>
                  <a:pt x="1038" y="2238"/>
                </a:lnTo>
                <a:lnTo>
                  <a:pt x="1049" y="2237"/>
                </a:lnTo>
                <a:lnTo>
                  <a:pt x="1061" y="2234"/>
                </a:lnTo>
                <a:lnTo>
                  <a:pt x="1072" y="2227"/>
                </a:lnTo>
                <a:lnTo>
                  <a:pt x="1072" y="2227"/>
                </a:lnTo>
                <a:close/>
                <a:moveTo>
                  <a:pt x="739" y="1933"/>
                </a:moveTo>
                <a:lnTo>
                  <a:pt x="758" y="1951"/>
                </a:lnTo>
                <a:lnTo>
                  <a:pt x="758" y="2033"/>
                </a:lnTo>
                <a:lnTo>
                  <a:pt x="758" y="2033"/>
                </a:lnTo>
                <a:lnTo>
                  <a:pt x="756" y="2043"/>
                </a:lnTo>
                <a:lnTo>
                  <a:pt x="753" y="2054"/>
                </a:lnTo>
                <a:lnTo>
                  <a:pt x="739" y="2082"/>
                </a:lnTo>
                <a:lnTo>
                  <a:pt x="720" y="2117"/>
                </a:lnTo>
                <a:lnTo>
                  <a:pt x="694" y="2108"/>
                </a:lnTo>
                <a:lnTo>
                  <a:pt x="694" y="2108"/>
                </a:lnTo>
                <a:lnTo>
                  <a:pt x="686" y="2061"/>
                </a:lnTo>
                <a:lnTo>
                  <a:pt x="683" y="2027"/>
                </a:lnTo>
                <a:lnTo>
                  <a:pt x="683" y="2013"/>
                </a:lnTo>
                <a:lnTo>
                  <a:pt x="685" y="2006"/>
                </a:lnTo>
                <a:lnTo>
                  <a:pt x="685" y="2006"/>
                </a:lnTo>
                <a:lnTo>
                  <a:pt x="686" y="1996"/>
                </a:lnTo>
                <a:lnTo>
                  <a:pt x="686" y="1984"/>
                </a:lnTo>
                <a:lnTo>
                  <a:pt x="685" y="1968"/>
                </a:lnTo>
                <a:lnTo>
                  <a:pt x="685" y="1951"/>
                </a:lnTo>
                <a:lnTo>
                  <a:pt x="685" y="1951"/>
                </a:lnTo>
                <a:lnTo>
                  <a:pt x="685" y="1947"/>
                </a:lnTo>
                <a:lnTo>
                  <a:pt x="686" y="1942"/>
                </a:lnTo>
                <a:lnTo>
                  <a:pt x="689" y="1939"/>
                </a:lnTo>
                <a:lnTo>
                  <a:pt x="692" y="1937"/>
                </a:lnTo>
                <a:lnTo>
                  <a:pt x="702" y="1934"/>
                </a:lnTo>
                <a:lnTo>
                  <a:pt x="711" y="1933"/>
                </a:lnTo>
                <a:lnTo>
                  <a:pt x="731" y="1931"/>
                </a:lnTo>
                <a:lnTo>
                  <a:pt x="739" y="1933"/>
                </a:lnTo>
                <a:lnTo>
                  <a:pt x="739" y="1933"/>
                </a:lnTo>
                <a:close/>
                <a:moveTo>
                  <a:pt x="527" y="676"/>
                </a:moveTo>
                <a:lnTo>
                  <a:pt x="527" y="676"/>
                </a:lnTo>
                <a:lnTo>
                  <a:pt x="582" y="648"/>
                </a:lnTo>
                <a:lnTo>
                  <a:pt x="582" y="648"/>
                </a:lnTo>
                <a:lnTo>
                  <a:pt x="584" y="648"/>
                </a:lnTo>
                <a:lnTo>
                  <a:pt x="587" y="648"/>
                </a:lnTo>
                <a:lnTo>
                  <a:pt x="590" y="653"/>
                </a:lnTo>
                <a:lnTo>
                  <a:pt x="601" y="667"/>
                </a:lnTo>
                <a:lnTo>
                  <a:pt x="601" y="667"/>
                </a:lnTo>
                <a:lnTo>
                  <a:pt x="604" y="675"/>
                </a:lnTo>
                <a:lnTo>
                  <a:pt x="609" y="686"/>
                </a:lnTo>
                <a:lnTo>
                  <a:pt x="620" y="717"/>
                </a:lnTo>
                <a:lnTo>
                  <a:pt x="638" y="779"/>
                </a:lnTo>
                <a:lnTo>
                  <a:pt x="638" y="779"/>
                </a:lnTo>
                <a:lnTo>
                  <a:pt x="641" y="793"/>
                </a:lnTo>
                <a:lnTo>
                  <a:pt x="646" y="811"/>
                </a:lnTo>
                <a:lnTo>
                  <a:pt x="654" y="858"/>
                </a:lnTo>
                <a:lnTo>
                  <a:pt x="660" y="898"/>
                </a:lnTo>
                <a:lnTo>
                  <a:pt x="663" y="911"/>
                </a:lnTo>
                <a:lnTo>
                  <a:pt x="666" y="917"/>
                </a:lnTo>
                <a:lnTo>
                  <a:pt x="666" y="917"/>
                </a:lnTo>
                <a:lnTo>
                  <a:pt x="668" y="921"/>
                </a:lnTo>
                <a:lnTo>
                  <a:pt x="669" y="934"/>
                </a:lnTo>
                <a:lnTo>
                  <a:pt x="672" y="968"/>
                </a:lnTo>
                <a:lnTo>
                  <a:pt x="675" y="1018"/>
                </a:lnTo>
                <a:lnTo>
                  <a:pt x="675" y="1018"/>
                </a:lnTo>
                <a:lnTo>
                  <a:pt x="649" y="1021"/>
                </a:lnTo>
                <a:lnTo>
                  <a:pt x="627" y="1024"/>
                </a:lnTo>
                <a:lnTo>
                  <a:pt x="610" y="1027"/>
                </a:lnTo>
                <a:lnTo>
                  <a:pt x="610" y="1027"/>
                </a:lnTo>
                <a:lnTo>
                  <a:pt x="592" y="1033"/>
                </a:lnTo>
                <a:lnTo>
                  <a:pt x="568" y="1042"/>
                </a:lnTo>
                <a:lnTo>
                  <a:pt x="536" y="1055"/>
                </a:lnTo>
                <a:lnTo>
                  <a:pt x="536" y="1055"/>
                </a:lnTo>
                <a:lnTo>
                  <a:pt x="530" y="1056"/>
                </a:lnTo>
                <a:lnTo>
                  <a:pt x="522" y="1056"/>
                </a:lnTo>
                <a:lnTo>
                  <a:pt x="508" y="1055"/>
                </a:lnTo>
                <a:lnTo>
                  <a:pt x="508" y="1055"/>
                </a:lnTo>
                <a:lnTo>
                  <a:pt x="505" y="1053"/>
                </a:lnTo>
                <a:lnTo>
                  <a:pt x="499" y="1050"/>
                </a:lnTo>
                <a:lnTo>
                  <a:pt x="486" y="1047"/>
                </a:lnTo>
                <a:lnTo>
                  <a:pt x="472" y="1046"/>
                </a:lnTo>
                <a:lnTo>
                  <a:pt x="472" y="1046"/>
                </a:lnTo>
                <a:lnTo>
                  <a:pt x="458" y="1047"/>
                </a:lnTo>
                <a:lnTo>
                  <a:pt x="449" y="1050"/>
                </a:lnTo>
                <a:lnTo>
                  <a:pt x="445" y="1053"/>
                </a:lnTo>
                <a:lnTo>
                  <a:pt x="445" y="1055"/>
                </a:lnTo>
                <a:lnTo>
                  <a:pt x="426" y="1046"/>
                </a:lnTo>
                <a:lnTo>
                  <a:pt x="426" y="1046"/>
                </a:lnTo>
                <a:lnTo>
                  <a:pt x="395" y="1032"/>
                </a:lnTo>
                <a:lnTo>
                  <a:pt x="373" y="1022"/>
                </a:lnTo>
                <a:lnTo>
                  <a:pt x="361" y="1018"/>
                </a:lnTo>
                <a:lnTo>
                  <a:pt x="361" y="1018"/>
                </a:lnTo>
                <a:lnTo>
                  <a:pt x="355" y="1014"/>
                </a:lnTo>
                <a:lnTo>
                  <a:pt x="345" y="1008"/>
                </a:lnTo>
                <a:lnTo>
                  <a:pt x="333" y="999"/>
                </a:lnTo>
                <a:lnTo>
                  <a:pt x="333" y="999"/>
                </a:lnTo>
                <a:lnTo>
                  <a:pt x="296" y="990"/>
                </a:lnTo>
                <a:lnTo>
                  <a:pt x="296" y="990"/>
                </a:lnTo>
                <a:lnTo>
                  <a:pt x="290" y="987"/>
                </a:lnTo>
                <a:lnTo>
                  <a:pt x="282" y="979"/>
                </a:lnTo>
                <a:lnTo>
                  <a:pt x="274" y="973"/>
                </a:lnTo>
                <a:lnTo>
                  <a:pt x="271" y="971"/>
                </a:lnTo>
                <a:lnTo>
                  <a:pt x="269" y="973"/>
                </a:lnTo>
                <a:lnTo>
                  <a:pt x="269" y="973"/>
                </a:lnTo>
                <a:lnTo>
                  <a:pt x="268" y="973"/>
                </a:lnTo>
                <a:lnTo>
                  <a:pt x="268" y="971"/>
                </a:lnTo>
                <a:lnTo>
                  <a:pt x="268" y="965"/>
                </a:lnTo>
                <a:lnTo>
                  <a:pt x="268" y="948"/>
                </a:lnTo>
                <a:lnTo>
                  <a:pt x="269" y="940"/>
                </a:lnTo>
                <a:lnTo>
                  <a:pt x="273" y="932"/>
                </a:lnTo>
                <a:lnTo>
                  <a:pt x="274" y="926"/>
                </a:lnTo>
                <a:lnTo>
                  <a:pt x="276" y="926"/>
                </a:lnTo>
                <a:lnTo>
                  <a:pt x="279" y="926"/>
                </a:lnTo>
                <a:lnTo>
                  <a:pt x="279" y="926"/>
                </a:lnTo>
                <a:lnTo>
                  <a:pt x="280" y="926"/>
                </a:lnTo>
                <a:lnTo>
                  <a:pt x="283" y="925"/>
                </a:lnTo>
                <a:lnTo>
                  <a:pt x="294" y="917"/>
                </a:lnTo>
                <a:lnTo>
                  <a:pt x="324" y="889"/>
                </a:lnTo>
                <a:lnTo>
                  <a:pt x="361" y="852"/>
                </a:lnTo>
                <a:lnTo>
                  <a:pt x="398" y="814"/>
                </a:lnTo>
                <a:lnTo>
                  <a:pt x="398" y="814"/>
                </a:lnTo>
                <a:lnTo>
                  <a:pt x="438" y="774"/>
                </a:lnTo>
                <a:lnTo>
                  <a:pt x="480" y="729"/>
                </a:lnTo>
                <a:lnTo>
                  <a:pt x="527" y="676"/>
                </a:lnTo>
                <a:lnTo>
                  <a:pt x="527" y="676"/>
                </a:lnTo>
                <a:close/>
                <a:moveTo>
                  <a:pt x="527" y="1101"/>
                </a:moveTo>
                <a:lnTo>
                  <a:pt x="527" y="1101"/>
                </a:lnTo>
                <a:lnTo>
                  <a:pt x="528" y="1100"/>
                </a:lnTo>
                <a:lnTo>
                  <a:pt x="530" y="1100"/>
                </a:lnTo>
                <a:lnTo>
                  <a:pt x="536" y="1101"/>
                </a:lnTo>
                <a:lnTo>
                  <a:pt x="536" y="1101"/>
                </a:lnTo>
                <a:lnTo>
                  <a:pt x="544" y="1100"/>
                </a:lnTo>
                <a:lnTo>
                  <a:pt x="558" y="1095"/>
                </a:lnTo>
                <a:lnTo>
                  <a:pt x="593" y="1083"/>
                </a:lnTo>
                <a:lnTo>
                  <a:pt x="629" y="1070"/>
                </a:lnTo>
                <a:lnTo>
                  <a:pt x="648" y="1064"/>
                </a:lnTo>
                <a:lnTo>
                  <a:pt x="648" y="1064"/>
                </a:lnTo>
                <a:lnTo>
                  <a:pt x="649" y="1066"/>
                </a:lnTo>
                <a:lnTo>
                  <a:pt x="649" y="1067"/>
                </a:lnTo>
                <a:lnTo>
                  <a:pt x="651" y="1073"/>
                </a:lnTo>
                <a:lnTo>
                  <a:pt x="649" y="1080"/>
                </a:lnTo>
                <a:lnTo>
                  <a:pt x="648" y="1083"/>
                </a:lnTo>
                <a:lnTo>
                  <a:pt x="648" y="1083"/>
                </a:lnTo>
                <a:lnTo>
                  <a:pt x="638" y="1094"/>
                </a:lnTo>
                <a:lnTo>
                  <a:pt x="632" y="1098"/>
                </a:lnTo>
                <a:lnTo>
                  <a:pt x="629" y="1101"/>
                </a:lnTo>
                <a:lnTo>
                  <a:pt x="629" y="1101"/>
                </a:lnTo>
                <a:lnTo>
                  <a:pt x="624" y="1103"/>
                </a:lnTo>
                <a:lnTo>
                  <a:pt x="615" y="1106"/>
                </a:lnTo>
                <a:lnTo>
                  <a:pt x="607" y="1111"/>
                </a:lnTo>
                <a:lnTo>
                  <a:pt x="604" y="1111"/>
                </a:lnTo>
                <a:lnTo>
                  <a:pt x="601" y="1111"/>
                </a:lnTo>
                <a:lnTo>
                  <a:pt x="601" y="1111"/>
                </a:lnTo>
                <a:lnTo>
                  <a:pt x="598" y="1109"/>
                </a:lnTo>
                <a:lnTo>
                  <a:pt x="595" y="1111"/>
                </a:lnTo>
                <a:lnTo>
                  <a:pt x="572" y="1115"/>
                </a:lnTo>
                <a:lnTo>
                  <a:pt x="572" y="1115"/>
                </a:lnTo>
                <a:lnTo>
                  <a:pt x="565" y="1117"/>
                </a:lnTo>
                <a:lnTo>
                  <a:pt x="561" y="1120"/>
                </a:lnTo>
                <a:lnTo>
                  <a:pt x="558" y="1123"/>
                </a:lnTo>
                <a:lnTo>
                  <a:pt x="555" y="1126"/>
                </a:lnTo>
                <a:lnTo>
                  <a:pt x="551" y="1134"/>
                </a:lnTo>
                <a:lnTo>
                  <a:pt x="551" y="1142"/>
                </a:lnTo>
                <a:lnTo>
                  <a:pt x="551" y="1142"/>
                </a:lnTo>
                <a:lnTo>
                  <a:pt x="536" y="1118"/>
                </a:lnTo>
                <a:lnTo>
                  <a:pt x="530" y="1108"/>
                </a:lnTo>
                <a:lnTo>
                  <a:pt x="528" y="1103"/>
                </a:lnTo>
                <a:lnTo>
                  <a:pt x="527" y="1101"/>
                </a:lnTo>
                <a:lnTo>
                  <a:pt x="527" y="1101"/>
                </a:lnTo>
                <a:close/>
                <a:moveTo>
                  <a:pt x="555" y="1148"/>
                </a:moveTo>
                <a:lnTo>
                  <a:pt x="555" y="1148"/>
                </a:lnTo>
                <a:lnTo>
                  <a:pt x="553" y="1146"/>
                </a:lnTo>
                <a:lnTo>
                  <a:pt x="551" y="1142"/>
                </a:lnTo>
                <a:lnTo>
                  <a:pt x="551" y="1142"/>
                </a:lnTo>
                <a:lnTo>
                  <a:pt x="555" y="1146"/>
                </a:lnTo>
                <a:lnTo>
                  <a:pt x="555" y="1148"/>
                </a:lnTo>
                <a:lnTo>
                  <a:pt x="555" y="1148"/>
                </a:lnTo>
                <a:close/>
                <a:moveTo>
                  <a:pt x="342" y="1757"/>
                </a:moveTo>
                <a:lnTo>
                  <a:pt x="379" y="1776"/>
                </a:lnTo>
                <a:lnTo>
                  <a:pt x="389" y="1830"/>
                </a:lnTo>
                <a:lnTo>
                  <a:pt x="361" y="1914"/>
                </a:lnTo>
                <a:lnTo>
                  <a:pt x="296" y="2089"/>
                </a:lnTo>
                <a:lnTo>
                  <a:pt x="279" y="2061"/>
                </a:lnTo>
                <a:lnTo>
                  <a:pt x="214" y="2061"/>
                </a:lnTo>
                <a:lnTo>
                  <a:pt x="214" y="2061"/>
                </a:lnTo>
                <a:lnTo>
                  <a:pt x="237" y="2009"/>
                </a:lnTo>
                <a:lnTo>
                  <a:pt x="255" y="1971"/>
                </a:lnTo>
                <a:lnTo>
                  <a:pt x="263" y="1957"/>
                </a:lnTo>
                <a:lnTo>
                  <a:pt x="269" y="1951"/>
                </a:lnTo>
                <a:lnTo>
                  <a:pt x="269" y="1951"/>
                </a:lnTo>
                <a:lnTo>
                  <a:pt x="271" y="1948"/>
                </a:lnTo>
                <a:lnTo>
                  <a:pt x="276" y="1940"/>
                </a:lnTo>
                <a:lnTo>
                  <a:pt x="285" y="1917"/>
                </a:lnTo>
                <a:lnTo>
                  <a:pt x="310" y="1850"/>
                </a:lnTo>
                <a:lnTo>
                  <a:pt x="342" y="1757"/>
                </a:lnTo>
                <a:lnTo>
                  <a:pt x="342" y="1757"/>
                </a:lnTo>
                <a:close/>
                <a:moveTo>
                  <a:pt x="296" y="1784"/>
                </a:moveTo>
                <a:lnTo>
                  <a:pt x="296" y="1784"/>
                </a:lnTo>
                <a:lnTo>
                  <a:pt x="234" y="1912"/>
                </a:lnTo>
                <a:lnTo>
                  <a:pt x="189" y="2004"/>
                </a:lnTo>
                <a:lnTo>
                  <a:pt x="167" y="2052"/>
                </a:lnTo>
                <a:lnTo>
                  <a:pt x="167" y="2052"/>
                </a:lnTo>
                <a:lnTo>
                  <a:pt x="159" y="2072"/>
                </a:lnTo>
                <a:lnTo>
                  <a:pt x="156" y="2085"/>
                </a:lnTo>
                <a:lnTo>
                  <a:pt x="156" y="2091"/>
                </a:lnTo>
                <a:lnTo>
                  <a:pt x="158" y="2099"/>
                </a:lnTo>
                <a:lnTo>
                  <a:pt x="158" y="2099"/>
                </a:lnTo>
                <a:lnTo>
                  <a:pt x="163" y="2117"/>
                </a:lnTo>
                <a:lnTo>
                  <a:pt x="169" y="2136"/>
                </a:lnTo>
                <a:lnTo>
                  <a:pt x="172" y="2145"/>
                </a:lnTo>
                <a:lnTo>
                  <a:pt x="176" y="2151"/>
                </a:lnTo>
                <a:lnTo>
                  <a:pt x="181" y="2154"/>
                </a:lnTo>
                <a:lnTo>
                  <a:pt x="183" y="2154"/>
                </a:lnTo>
                <a:lnTo>
                  <a:pt x="186" y="2154"/>
                </a:lnTo>
                <a:lnTo>
                  <a:pt x="186" y="2154"/>
                </a:lnTo>
                <a:lnTo>
                  <a:pt x="190" y="2151"/>
                </a:lnTo>
                <a:lnTo>
                  <a:pt x="195" y="2147"/>
                </a:lnTo>
                <a:lnTo>
                  <a:pt x="200" y="2137"/>
                </a:lnTo>
                <a:lnTo>
                  <a:pt x="203" y="2130"/>
                </a:lnTo>
                <a:lnTo>
                  <a:pt x="204" y="2126"/>
                </a:lnTo>
                <a:lnTo>
                  <a:pt x="204" y="2126"/>
                </a:lnTo>
                <a:lnTo>
                  <a:pt x="235" y="2130"/>
                </a:lnTo>
                <a:lnTo>
                  <a:pt x="257" y="2133"/>
                </a:lnTo>
                <a:lnTo>
                  <a:pt x="265" y="2134"/>
                </a:lnTo>
                <a:lnTo>
                  <a:pt x="269" y="2136"/>
                </a:lnTo>
                <a:lnTo>
                  <a:pt x="269" y="2136"/>
                </a:lnTo>
                <a:lnTo>
                  <a:pt x="271" y="2137"/>
                </a:lnTo>
                <a:lnTo>
                  <a:pt x="277" y="2137"/>
                </a:lnTo>
                <a:lnTo>
                  <a:pt x="290" y="2137"/>
                </a:lnTo>
                <a:lnTo>
                  <a:pt x="305" y="2136"/>
                </a:lnTo>
                <a:lnTo>
                  <a:pt x="314" y="2108"/>
                </a:lnTo>
                <a:lnTo>
                  <a:pt x="398" y="1905"/>
                </a:lnTo>
                <a:lnTo>
                  <a:pt x="398" y="1905"/>
                </a:lnTo>
                <a:lnTo>
                  <a:pt x="400" y="1939"/>
                </a:lnTo>
                <a:lnTo>
                  <a:pt x="400" y="1976"/>
                </a:lnTo>
                <a:lnTo>
                  <a:pt x="400" y="2023"/>
                </a:lnTo>
                <a:lnTo>
                  <a:pt x="398" y="2074"/>
                </a:lnTo>
                <a:lnTo>
                  <a:pt x="393" y="2128"/>
                </a:lnTo>
                <a:lnTo>
                  <a:pt x="389" y="2181"/>
                </a:lnTo>
                <a:lnTo>
                  <a:pt x="384" y="2204"/>
                </a:lnTo>
                <a:lnTo>
                  <a:pt x="379" y="2227"/>
                </a:lnTo>
                <a:lnTo>
                  <a:pt x="379" y="2227"/>
                </a:lnTo>
                <a:lnTo>
                  <a:pt x="373" y="2251"/>
                </a:lnTo>
                <a:lnTo>
                  <a:pt x="366" y="2275"/>
                </a:lnTo>
                <a:lnTo>
                  <a:pt x="348" y="2327"/>
                </a:lnTo>
                <a:lnTo>
                  <a:pt x="338" y="2353"/>
                </a:lnTo>
                <a:lnTo>
                  <a:pt x="325" y="2379"/>
                </a:lnTo>
                <a:lnTo>
                  <a:pt x="313" y="2404"/>
                </a:lnTo>
                <a:lnTo>
                  <a:pt x="299" y="2429"/>
                </a:lnTo>
                <a:lnTo>
                  <a:pt x="285" y="2452"/>
                </a:lnTo>
                <a:lnTo>
                  <a:pt x="269" y="2474"/>
                </a:lnTo>
                <a:lnTo>
                  <a:pt x="255" y="2494"/>
                </a:lnTo>
                <a:lnTo>
                  <a:pt x="240" y="2513"/>
                </a:lnTo>
                <a:lnTo>
                  <a:pt x="223" y="2527"/>
                </a:lnTo>
                <a:lnTo>
                  <a:pt x="207" y="2539"/>
                </a:lnTo>
                <a:lnTo>
                  <a:pt x="192" y="2547"/>
                </a:lnTo>
                <a:lnTo>
                  <a:pt x="184" y="2550"/>
                </a:lnTo>
                <a:lnTo>
                  <a:pt x="176" y="2551"/>
                </a:lnTo>
                <a:lnTo>
                  <a:pt x="176" y="2551"/>
                </a:lnTo>
                <a:lnTo>
                  <a:pt x="169" y="2551"/>
                </a:lnTo>
                <a:lnTo>
                  <a:pt x="161" y="2550"/>
                </a:lnTo>
                <a:lnTo>
                  <a:pt x="153" y="2545"/>
                </a:lnTo>
                <a:lnTo>
                  <a:pt x="145" y="2541"/>
                </a:lnTo>
                <a:lnTo>
                  <a:pt x="139" y="2533"/>
                </a:lnTo>
                <a:lnTo>
                  <a:pt x="132" y="2525"/>
                </a:lnTo>
                <a:lnTo>
                  <a:pt x="124" y="2514"/>
                </a:lnTo>
                <a:lnTo>
                  <a:pt x="118" y="2503"/>
                </a:lnTo>
                <a:lnTo>
                  <a:pt x="105" y="2477"/>
                </a:lnTo>
                <a:lnTo>
                  <a:pt x="93" y="2446"/>
                </a:lnTo>
                <a:lnTo>
                  <a:pt x="82" y="2410"/>
                </a:lnTo>
                <a:lnTo>
                  <a:pt x="73" y="2372"/>
                </a:lnTo>
                <a:lnTo>
                  <a:pt x="65" y="2330"/>
                </a:lnTo>
                <a:lnTo>
                  <a:pt x="59" y="2286"/>
                </a:lnTo>
                <a:lnTo>
                  <a:pt x="54" y="2241"/>
                </a:lnTo>
                <a:lnTo>
                  <a:pt x="53" y="2195"/>
                </a:lnTo>
                <a:lnTo>
                  <a:pt x="51" y="2148"/>
                </a:lnTo>
                <a:lnTo>
                  <a:pt x="54" y="2103"/>
                </a:lnTo>
                <a:lnTo>
                  <a:pt x="59" y="2058"/>
                </a:lnTo>
                <a:lnTo>
                  <a:pt x="66" y="2015"/>
                </a:lnTo>
                <a:lnTo>
                  <a:pt x="66" y="2015"/>
                </a:lnTo>
                <a:lnTo>
                  <a:pt x="76" y="1975"/>
                </a:lnTo>
                <a:lnTo>
                  <a:pt x="87" y="1937"/>
                </a:lnTo>
                <a:lnTo>
                  <a:pt x="97" y="1902"/>
                </a:lnTo>
                <a:lnTo>
                  <a:pt x="111" y="1871"/>
                </a:lnTo>
                <a:lnTo>
                  <a:pt x="125" y="1841"/>
                </a:lnTo>
                <a:lnTo>
                  <a:pt x="139" y="1813"/>
                </a:lnTo>
                <a:lnTo>
                  <a:pt x="155" y="1790"/>
                </a:lnTo>
                <a:lnTo>
                  <a:pt x="169" y="1768"/>
                </a:lnTo>
                <a:lnTo>
                  <a:pt x="183" y="1748"/>
                </a:lnTo>
                <a:lnTo>
                  <a:pt x="197" y="1731"/>
                </a:lnTo>
                <a:lnTo>
                  <a:pt x="211" y="1716"/>
                </a:lnTo>
                <a:lnTo>
                  <a:pt x="223" y="1703"/>
                </a:lnTo>
                <a:lnTo>
                  <a:pt x="245" y="1684"/>
                </a:lnTo>
                <a:lnTo>
                  <a:pt x="260" y="1674"/>
                </a:lnTo>
                <a:lnTo>
                  <a:pt x="260" y="1674"/>
                </a:lnTo>
                <a:lnTo>
                  <a:pt x="271" y="1667"/>
                </a:lnTo>
                <a:lnTo>
                  <a:pt x="282" y="1664"/>
                </a:lnTo>
                <a:lnTo>
                  <a:pt x="293" y="1663"/>
                </a:lnTo>
                <a:lnTo>
                  <a:pt x="304" y="1663"/>
                </a:lnTo>
                <a:lnTo>
                  <a:pt x="319" y="1663"/>
                </a:lnTo>
                <a:lnTo>
                  <a:pt x="324" y="1664"/>
                </a:lnTo>
                <a:lnTo>
                  <a:pt x="314" y="1748"/>
                </a:lnTo>
                <a:lnTo>
                  <a:pt x="296" y="17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6"/>
          <p:cNvSpPr>
            <a:spLocks noEditPoints="1"/>
          </p:cNvSpPr>
          <p:nvPr/>
        </p:nvSpPr>
        <p:spPr bwMode="auto">
          <a:xfrm>
            <a:off x="5987759" y="2847948"/>
            <a:ext cx="1753078" cy="1502257"/>
          </a:xfrm>
          <a:custGeom>
            <a:avLst/>
            <a:gdLst>
              <a:gd name="T0" fmla="*/ 583 w 2628"/>
              <a:gd name="T1" fmla="*/ 800 h 2251"/>
              <a:gd name="T2" fmla="*/ 400 w 2628"/>
              <a:gd name="T3" fmla="*/ 1341 h 2251"/>
              <a:gd name="T4" fmla="*/ 152 w 2628"/>
              <a:gd name="T5" fmla="*/ 1543 h 2251"/>
              <a:gd name="T6" fmla="*/ 130 w 2628"/>
              <a:gd name="T7" fmla="*/ 1752 h 2251"/>
              <a:gd name="T8" fmla="*/ 172 w 2628"/>
              <a:gd name="T9" fmla="*/ 1972 h 2251"/>
              <a:gd name="T10" fmla="*/ 741 w 2628"/>
              <a:gd name="T11" fmla="*/ 2236 h 2251"/>
              <a:gd name="T12" fmla="*/ 995 w 2628"/>
              <a:gd name="T13" fmla="*/ 2113 h 2251"/>
              <a:gd name="T14" fmla="*/ 1342 w 2628"/>
              <a:gd name="T15" fmla="*/ 2157 h 2251"/>
              <a:gd name="T16" fmla="*/ 1218 w 2628"/>
              <a:gd name="T17" fmla="*/ 2013 h 2251"/>
              <a:gd name="T18" fmla="*/ 1373 w 2628"/>
              <a:gd name="T19" fmla="*/ 1958 h 2251"/>
              <a:gd name="T20" fmla="*/ 1596 w 2628"/>
              <a:gd name="T21" fmla="*/ 1929 h 2251"/>
              <a:gd name="T22" fmla="*/ 1501 w 2628"/>
              <a:gd name="T23" fmla="*/ 1823 h 2251"/>
              <a:gd name="T24" fmla="*/ 1768 w 2628"/>
              <a:gd name="T25" fmla="*/ 1388 h 2251"/>
              <a:gd name="T26" fmla="*/ 1832 w 2628"/>
              <a:gd name="T27" fmla="*/ 1391 h 2251"/>
              <a:gd name="T28" fmla="*/ 1663 w 2628"/>
              <a:gd name="T29" fmla="*/ 1884 h 2251"/>
              <a:gd name="T30" fmla="*/ 1722 w 2628"/>
              <a:gd name="T31" fmla="*/ 1946 h 2251"/>
              <a:gd name="T32" fmla="*/ 2296 w 2628"/>
              <a:gd name="T33" fmla="*/ 2237 h 2251"/>
              <a:gd name="T34" fmla="*/ 2628 w 2628"/>
              <a:gd name="T35" fmla="*/ 1791 h 2251"/>
              <a:gd name="T36" fmla="*/ 2185 w 2628"/>
              <a:gd name="T37" fmla="*/ 1341 h 2251"/>
              <a:gd name="T38" fmla="*/ 2078 w 2628"/>
              <a:gd name="T39" fmla="*/ 856 h 2251"/>
              <a:gd name="T40" fmla="*/ 1880 w 2628"/>
              <a:gd name="T41" fmla="*/ 727 h 2251"/>
              <a:gd name="T42" fmla="*/ 1633 w 2628"/>
              <a:gd name="T43" fmla="*/ 739 h 2251"/>
              <a:gd name="T44" fmla="*/ 1458 w 2628"/>
              <a:gd name="T45" fmla="*/ 715 h 2251"/>
              <a:gd name="T46" fmla="*/ 1227 w 2628"/>
              <a:gd name="T47" fmla="*/ 621 h 2251"/>
              <a:gd name="T48" fmla="*/ 1016 w 2628"/>
              <a:gd name="T49" fmla="*/ 483 h 2251"/>
              <a:gd name="T50" fmla="*/ 1004 w 2628"/>
              <a:gd name="T51" fmla="*/ 400 h 2251"/>
              <a:gd name="T52" fmla="*/ 1161 w 2628"/>
              <a:gd name="T53" fmla="*/ 184 h 2251"/>
              <a:gd name="T54" fmla="*/ 995 w 2628"/>
              <a:gd name="T55" fmla="*/ 3 h 2251"/>
              <a:gd name="T56" fmla="*/ 831 w 2628"/>
              <a:gd name="T57" fmla="*/ 139 h 2251"/>
              <a:gd name="T58" fmla="*/ 821 w 2628"/>
              <a:gd name="T59" fmla="*/ 272 h 2251"/>
              <a:gd name="T60" fmla="*/ 671 w 2628"/>
              <a:gd name="T61" fmla="*/ 662 h 2251"/>
              <a:gd name="T62" fmla="*/ 1283 w 2628"/>
              <a:gd name="T63" fmla="*/ 1492 h 2251"/>
              <a:gd name="T64" fmla="*/ 1176 w 2628"/>
              <a:gd name="T65" fmla="*/ 1670 h 2251"/>
              <a:gd name="T66" fmla="*/ 245 w 2628"/>
              <a:gd name="T67" fmla="*/ 1837 h 2251"/>
              <a:gd name="T68" fmla="*/ 631 w 2628"/>
              <a:gd name="T69" fmla="*/ 1902 h 2251"/>
              <a:gd name="T70" fmla="*/ 831 w 2628"/>
              <a:gd name="T71" fmla="*/ 2135 h 2251"/>
              <a:gd name="T72" fmla="*/ 234 w 2628"/>
              <a:gd name="T73" fmla="*/ 1980 h 2251"/>
              <a:gd name="T74" fmla="*/ 434 w 2628"/>
              <a:gd name="T75" fmla="*/ 1831 h 2251"/>
              <a:gd name="T76" fmla="*/ 975 w 2628"/>
              <a:gd name="T77" fmla="*/ 1751 h 2251"/>
              <a:gd name="T78" fmla="*/ 769 w 2628"/>
              <a:gd name="T79" fmla="*/ 1851 h 2251"/>
              <a:gd name="T80" fmla="*/ 2196 w 2628"/>
              <a:gd name="T81" fmla="*/ 1778 h 2251"/>
              <a:gd name="T82" fmla="*/ 2547 w 2628"/>
              <a:gd name="T83" fmla="*/ 1679 h 2251"/>
              <a:gd name="T84" fmla="*/ 2361 w 2628"/>
              <a:gd name="T85" fmla="*/ 2103 h 2251"/>
              <a:gd name="T86" fmla="*/ 2067 w 2628"/>
              <a:gd name="T87" fmla="*/ 2193 h 2251"/>
              <a:gd name="T88" fmla="*/ 1567 w 2628"/>
              <a:gd name="T89" fmla="*/ 1526 h 2251"/>
              <a:gd name="T90" fmla="*/ 1365 w 2628"/>
              <a:gd name="T91" fmla="*/ 1132 h 2251"/>
              <a:gd name="T92" fmla="*/ 1249 w 2628"/>
              <a:gd name="T93" fmla="*/ 1054 h 2251"/>
              <a:gd name="T94" fmla="*/ 1139 w 2628"/>
              <a:gd name="T95" fmla="*/ 916 h 2251"/>
              <a:gd name="T96" fmla="*/ 1393 w 2628"/>
              <a:gd name="T97" fmla="*/ 829 h 2251"/>
              <a:gd name="T98" fmla="*/ 1515 w 2628"/>
              <a:gd name="T99" fmla="*/ 865 h 2251"/>
              <a:gd name="T100" fmla="*/ 1511 w 2628"/>
              <a:gd name="T101" fmla="*/ 908 h 2251"/>
              <a:gd name="T102" fmla="*/ 1673 w 2628"/>
              <a:gd name="T103" fmla="*/ 961 h 2251"/>
              <a:gd name="T104" fmla="*/ 1771 w 2628"/>
              <a:gd name="T105" fmla="*/ 1250 h 2251"/>
              <a:gd name="T106" fmla="*/ 1686 w 2628"/>
              <a:gd name="T107" fmla="*/ 936 h 2251"/>
              <a:gd name="T108" fmla="*/ 769 w 2628"/>
              <a:gd name="T109" fmla="*/ 1026 h 2251"/>
              <a:gd name="T110" fmla="*/ 807 w 2628"/>
              <a:gd name="T111" fmla="*/ 1264 h 2251"/>
              <a:gd name="T112" fmla="*/ 931 w 2628"/>
              <a:gd name="T113" fmla="*/ 1301 h 2251"/>
              <a:gd name="T114" fmla="*/ 862 w 2628"/>
              <a:gd name="T115" fmla="*/ 1332 h 2251"/>
              <a:gd name="T116" fmla="*/ 903 w 2628"/>
              <a:gd name="T117" fmla="*/ 1384 h 2251"/>
              <a:gd name="T118" fmla="*/ 676 w 2628"/>
              <a:gd name="T119" fmla="*/ 1302 h 2251"/>
              <a:gd name="T120" fmla="*/ 716 w 2628"/>
              <a:gd name="T121" fmla="*/ 1288 h 2251"/>
              <a:gd name="T122" fmla="*/ 998 w 2628"/>
              <a:gd name="T123" fmla="*/ 1505 h 2251"/>
              <a:gd name="T124" fmla="*/ 412 w 2628"/>
              <a:gd name="T125" fmla="*/ 1296 h 2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28" h="2251">
                <a:moveTo>
                  <a:pt x="690" y="924"/>
                </a:moveTo>
                <a:lnTo>
                  <a:pt x="690" y="924"/>
                </a:lnTo>
                <a:lnTo>
                  <a:pt x="660" y="893"/>
                </a:lnTo>
                <a:lnTo>
                  <a:pt x="638" y="871"/>
                </a:lnTo>
                <a:lnTo>
                  <a:pt x="631" y="865"/>
                </a:lnTo>
                <a:lnTo>
                  <a:pt x="628" y="862"/>
                </a:lnTo>
                <a:lnTo>
                  <a:pt x="628" y="862"/>
                </a:lnTo>
                <a:lnTo>
                  <a:pt x="620" y="866"/>
                </a:lnTo>
                <a:lnTo>
                  <a:pt x="611" y="876"/>
                </a:lnTo>
                <a:lnTo>
                  <a:pt x="597" y="890"/>
                </a:lnTo>
                <a:lnTo>
                  <a:pt x="572" y="887"/>
                </a:lnTo>
                <a:lnTo>
                  <a:pt x="617" y="801"/>
                </a:lnTo>
                <a:lnTo>
                  <a:pt x="617" y="801"/>
                </a:lnTo>
                <a:lnTo>
                  <a:pt x="618" y="800"/>
                </a:lnTo>
                <a:lnTo>
                  <a:pt x="620" y="797"/>
                </a:lnTo>
                <a:lnTo>
                  <a:pt x="620" y="794"/>
                </a:lnTo>
                <a:lnTo>
                  <a:pt x="618" y="792"/>
                </a:lnTo>
                <a:lnTo>
                  <a:pt x="615" y="789"/>
                </a:lnTo>
                <a:lnTo>
                  <a:pt x="611" y="786"/>
                </a:lnTo>
                <a:lnTo>
                  <a:pt x="611" y="786"/>
                </a:lnTo>
                <a:lnTo>
                  <a:pt x="604" y="784"/>
                </a:lnTo>
                <a:lnTo>
                  <a:pt x="600" y="784"/>
                </a:lnTo>
                <a:lnTo>
                  <a:pt x="593" y="787"/>
                </a:lnTo>
                <a:lnTo>
                  <a:pt x="589" y="792"/>
                </a:lnTo>
                <a:lnTo>
                  <a:pt x="583" y="800"/>
                </a:lnTo>
                <a:lnTo>
                  <a:pt x="581" y="803"/>
                </a:lnTo>
                <a:lnTo>
                  <a:pt x="536" y="874"/>
                </a:lnTo>
                <a:lnTo>
                  <a:pt x="505" y="874"/>
                </a:lnTo>
                <a:lnTo>
                  <a:pt x="488" y="887"/>
                </a:lnTo>
                <a:lnTo>
                  <a:pt x="245" y="874"/>
                </a:lnTo>
                <a:lnTo>
                  <a:pt x="205" y="876"/>
                </a:lnTo>
                <a:lnTo>
                  <a:pt x="205" y="876"/>
                </a:lnTo>
                <a:lnTo>
                  <a:pt x="161" y="884"/>
                </a:lnTo>
                <a:lnTo>
                  <a:pt x="132" y="890"/>
                </a:lnTo>
                <a:lnTo>
                  <a:pt x="121" y="893"/>
                </a:lnTo>
                <a:lnTo>
                  <a:pt x="118" y="894"/>
                </a:lnTo>
                <a:lnTo>
                  <a:pt x="118" y="896"/>
                </a:lnTo>
                <a:lnTo>
                  <a:pt x="118" y="896"/>
                </a:lnTo>
                <a:lnTo>
                  <a:pt x="118" y="902"/>
                </a:lnTo>
                <a:lnTo>
                  <a:pt x="121" y="905"/>
                </a:lnTo>
                <a:lnTo>
                  <a:pt x="124" y="908"/>
                </a:lnTo>
                <a:lnTo>
                  <a:pt x="124" y="908"/>
                </a:lnTo>
                <a:lnTo>
                  <a:pt x="122" y="919"/>
                </a:lnTo>
                <a:lnTo>
                  <a:pt x="124" y="929"/>
                </a:lnTo>
                <a:lnTo>
                  <a:pt x="124" y="932"/>
                </a:lnTo>
                <a:lnTo>
                  <a:pt x="126" y="933"/>
                </a:lnTo>
                <a:lnTo>
                  <a:pt x="191" y="1237"/>
                </a:lnTo>
                <a:lnTo>
                  <a:pt x="246" y="1268"/>
                </a:lnTo>
                <a:lnTo>
                  <a:pt x="373" y="1285"/>
                </a:lnTo>
                <a:lnTo>
                  <a:pt x="400" y="1341"/>
                </a:lnTo>
                <a:lnTo>
                  <a:pt x="400" y="1341"/>
                </a:lnTo>
                <a:lnTo>
                  <a:pt x="336" y="1375"/>
                </a:lnTo>
                <a:lnTo>
                  <a:pt x="336" y="1375"/>
                </a:lnTo>
                <a:lnTo>
                  <a:pt x="291" y="1402"/>
                </a:lnTo>
                <a:lnTo>
                  <a:pt x="270" y="1416"/>
                </a:lnTo>
                <a:lnTo>
                  <a:pt x="270" y="1416"/>
                </a:lnTo>
                <a:lnTo>
                  <a:pt x="257" y="1411"/>
                </a:lnTo>
                <a:lnTo>
                  <a:pt x="248" y="1405"/>
                </a:lnTo>
                <a:lnTo>
                  <a:pt x="239" y="1398"/>
                </a:lnTo>
                <a:lnTo>
                  <a:pt x="239" y="1398"/>
                </a:lnTo>
                <a:lnTo>
                  <a:pt x="226" y="1389"/>
                </a:lnTo>
                <a:lnTo>
                  <a:pt x="220" y="1384"/>
                </a:lnTo>
                <a:lnTo>
                  <a:pt x="220" y="1384"/>
                </a:lnTo>
                <a:lnTo>
                  <a:pt x="208" y="1386"/>
                </a:lnTo>
                <a:lnTo>
                  <a:pt x="208" y="1386"/>
                </a:lnTo>
                <a:lnTo>
                  <a:pt x="205" y="1431"/>
                </a:lnTo>
                <a:lnTo>
                  <a:pt x="205" y="1431"/>
                </a:lnTo>
                <a:lnTo>
                  <a:pt x="203" y="1462"/>
                </a:lnTo>
                <a:lnTo>
                  <a:pt x="212" y="1471"/>
                </a:lnTo>
                <a:lnTo>
                  <a:pt x="212" y="1471"/>
                </a:lnTo>
                <a:lnTo>
                  <a:pt x="187" y="1498"/>
                </a:lnTo>
                <a:lnTo>
                  <a:pt x="167" y="1521"/>
                </a:lnTo>
                <a:lnTo>
                  <a:pt x="158" y="1532"/>
                </a:lnTo>
                <a:lnTo>
                  <a:pt x="152" y="1543"/>
                </a:lnTo>
                <a:lnTo>
                  <a:pt x="152" y="1543"/>
                </a:lnTo>
                <a:lnTo>
                  <a:pt x="144" y="1557"/>
                </a:lnTo>
                <a:lnTo>
                  <a:pt x="141" y="1564"/>
                </a:lnTo>
                <a:lnTo>
                  <a:pt x="139" y="1569"/>
                </a:lnTo>
                <a:lnTo>
                  <a:pt x="139" y="1569"/>
                </a:lnTo>
                <a:lnTo>
                  <a:pt x="136" y="1574"/>
                </a:lnTo>
                <a:lnTo>
                  <a:pt x="133" y="1583"/>
                </a:lnTo>
                <a:lnTo>
                  <a:pt x="133" y="1583"/>
                </a:lnTo>
                <a:lnTo>
                  <a:pt x="112" y="1667"/>
                </a:lnTo>
                <a:lnTo>
                  <a:pt x="112" y="1667"/>
                </a:lnTo>
                <a:lnTo>
                  <a:pt x="104" y="1682"/>
                </a:lnTo>
                <a:lnTo>
                  <a:pt x="98" y="1696"/>
                </a:lnTo>
                <a:lnTo>
                  <a:pt x="96" y="1702"/>
                </a:lnTo>
                <a:lnTo>
                  <a:pt x="95" y="1710"/>
                </a:lnTo>
                <a:lnTo>
                  <a:pt x="95" y="1710"/>
                </a:lnTo>
                <a:lnTo>
                  <a:pt x="96" y="1715"/>
                </a:lnTo>
                <a:lnTo>
                  <a:pt x="98" y="1718"/>
                </a:lnTo>
                <a:lnTo>
                  <a:pt x="99" y="1721"/>
                </a:lnTo>
                <a:lnTo>
                  <a:pt x="102" y="1721"/>
                </a:lnTo>
                <a:lnTo>
                  <a:pt x="107" y="1721"/>
                </a:lnTo>
                <a:lnTo>
                  <a:pt x="110" y="1719"/>
                </a:lnTo>
                <a:lnTo>
                  <a:pt x="110" y="1719"/>
                </a:lnTo>
                <a:lnTo>
                  <a:pt x="124" y="1706"/>
                </a:lnTo>
                <a:lnTo>
                  <a:pt x="136" y="1692"/>
                </a:lnTo>
                <a:lnTo>
                  <a:pt x="139" y="1701"/>
                </a:lnTo>
                <a:lnTo>
                  <a:pt x="130" y="1752"/>
                </a:lnTo>
                <a:lnTo>
                  <a:pt x="119" y="1754"/>
                </a:lnTo>
                <a:lnTo>
                  <a:pt x="99" y="1764"/>
                </a:lnTo>
                <a:lnTo>
                  <a:pt x="99" y="1764"/>
                </a:lnTo>
                <a:lnTo>
                  <a:pt x="57" y="1778"/>
                </a:lnTo>
                <a:lnTo>
                  <a:pt x="14" y="1792"/>
                </a:lnTo>
                <a:lnTo>
                  <a:pt x="14" y="1792"/>
                </a:lnTo>
                <a:lnTo>
                  <a:pt x="11" y="1792"/>
                </a:lnTo>
                <a:lnTo>
                  <a:pt x="6" y="1795"/>
                </a:lnTo>
                <a:lnTo>
                  <a:pt x="2" y="1800"/>
                </a:lnTo>
                <a:lnTo>
                  <a:pt x="0" y="1803"/>
                </a:lnTo>
                <a:lnTo>
                  <a:pt x="0" y="1806"/>
                </a:lnTo>
                <a:lnTo>
                  <a:pt x="0" y="1806"/>
                </a:lnTo>
                <a:lnTo>
                  <a:pt x="2" y="1808"/>
                </a:lnTo>
                <a:lnTo>
                  <a:pt x="6" y="1811"/>
                </a:lnTo>
                <a:lnTo>
                  <a:pt x="22" y="1814"/>
                </a:lnTo>
                <a:lnTo>
                  <a:pt x="43" y="1819"/>
                </a:lnTo>
                <a:lnTo>
                  <a:pt x="68" y="1822"/>
                </a:lnTo>
                <a:lnTo>
                  <a:pt x="113" y="1827"/>
                </a:lnTo>
                <a:lnTo>
                  <a:pt x="133" y="1828"/>
                </a:lnTo>
                <a:lnTo>
                  <a:pt x="133" y="1828"/>
                </a:lnTo>
                <a:lnTo>
                  <a:pt x="138" y="1853"/>
                </a:lnTo>
                <a:lnTo>
                  <a:pt x="143" y="1879"/>
                </a:lnTo>
                <a:lnTo>
                  <a:pt x="152" y="1913"/>
                </a:lnTo>
                <a:lnTo>
                  <a:pt x="164" y="1952"/>
                </a:lnTo>
                <a:lnTo>
                  <a:pt x="172" y="1972"/>
                </a:lnTo>
                <a:lnTo>
                  <a:pt x="181" y="1992"/>
                </a:lnTo>
                <a:lnTo>
                  <a:pt x="192" y="2014"/>
                </a:lnTo>
                <a:lnTo>
                  <a:pt x="205" y="2034"/>
                </a:lnTo>
                <a:lnTo>
                  <a:pt x="218" y="2054"/>
                </a:lnTo>
                <a:lnTo>
                  <a:pt x="232" y="2073"/>
                </a:lnTo>
                <a:lnTo>
                  <a:pt x="232" y="2073"/>
                </a:lnTo>
                <a:lnTo>
                  <a:pt x="248" y="2090"/>
                </a:lnTo>
                <a:lnTo>
                  <a:pt x="263" y="2107"/>
                </a:lnTo>
                <a:lnTo>
                  <a:pt x="279" y="2123"/>
                </a:lnTo>
                <a:lnTo>
                  <a:pt x="296" y="2135"/>
                </a:lnTo>
                <a:lnTo>
                  <a:pt x="311" y="2149"/>
                </a:lnTo>
                <a:lnTo>
                  <a:pt x="327" y="2160"/>
                </a:lnTo>
                <a:lnTo>
                  <a:pt x="359" y="2180"/>
                </a:lnTo>
                <a:lnTo>
                  <a:pt x="392" y="2197"/>
                </a:lnTo>
                <a:lnTo>
                  <a:pt x="426" y="2211"/>
                </a:lnTo>
                <a:lnTo>
                  <a:pt x="462" y="2224"/>
                </a:lnTo>
                <a:lnTo>
                  <a:pt x="499" y="2234"/>
                </a:lnTo>
                <a:lnTo>
                  <a:pt x="499" y="2234"/>
                </a:lnTo>
                <a:lnTo>
                  <a:pt x="538" y="2244"/>
                </a:lnTo>
                <a:lnTo>
                  <a:pt x="576" y="2248"/>
                </a:lnTo>
                <a:lnTo>
                  <a:pt x="614" y="2251"/>
                </a:lnTo>
                <a:lnTo>
                  <a:pt x="649" y="2251"/>
                </a:lnTo>
                <a:lnTo>
                  <a:pt x="682" y="2248"/>
                </a:lnTo>
                <a:lnTo>
                  <a:pt x="713" y="2244"/>
                </a:lnTo>
                <a:lnTo>
                  <a:pt x="741" y="2236"/>
                </a:lnTo>
                <a:lnTo>
                  <a:pt x="764" y="2228"/>
                </a:lnTo>
                <a:lnTo>
                  <a:pt x="764" y="2228"/>
                </a:lnTo>
                <a:lnTo>
                  <a:pt x="787" y="2217"/>
                </a:lnTo>
                <a:lnTo>
                  <a:pt x="810" y="2205"/>
                </a:lnTo>
                <a:lnTo>
                  <a:pt x="834" y="2191"/>
                </a:lnTo>
                <a:lnTo>
                  <a:pt x="855" y="2175"/>
                </a:lnTo>
                <a:lnTo>
                  <a:pt x="877" y="2160"/>
                </a:lnTo>
                <a:lnTo>
                  <a:pt x="896" y="2144"/>
                </a:lnTo>
                <a:lnTo>
                  <a:pt x="913" y="2130"/>
                </a:lnTo>
                <a:lnTo>
                  <a:pt x="927" y="2118"/>
                </a:lnTo>
                <a:lnTo>
                  <a:pt x="927" y="2118"/>
                </a:lnTo>
                <a:lnTo>
                  <a:pt x="937" y="2106"/>
                </a:lnTo>
                <a:lnTo>
                  <a:pt x="947" y="2093"/>
                </a:lnTo>
                <a:lnTo>
                  <a:pt x="961" y="2072"/>
                </a:lnTo>
                <a:lnTo>
                  <a:pt x="970" y="2054"/>
                </a:lnTo>
                <a:lnTo>
                  <a:pt x="973" y="2048"/>
                </a:lnTo>
                <a:lnTo>
                  <a:pt x="1009" y="2045"/>
                </a:lnTo>
                <a:lnTo>
                  <a:pt x="1009" y="2045"/>
                </a:lnTo>
                <a:lnTo>
                  <a:pt x="995" y="2072"/>
                </a:lnTo>
                <a:lnTo>
                  <a:pt x="986" y="2093"/>
                </a:lnTo>
                <a:lnTo>
                  <a:pt x="982" y="2101"/>
                </a:lnTo>
                <a:lnTo>
                  <a:pt x="982" y="2106"/>
                </a:lnTo>
                <a:lnTo>
                  <a:pt x="982" y="2106"/>
                </a:lnTo>
                <a:lnTo>
                  <a:pt x="987" y="2109"/>
                </a:lnTo>
                <a:lnTo>
                  <a:pt x="995" y="2113"/>
                </a:lnTo>
                <a:lnTo>
                  <a:pt x="1018" y="2124"/>
                </a:lnTo>
                <a:lnTo>
                  <a:pt x="1047" y="2135"/>
                </a:lnTo>
                <a:lnTo>
                  <a:pt x="1061" y="2138"/>
                </a:lnTo>
                <a:lnTo>
                  <a:pt x="1074" y="2141"/>
                </a:lnTo>
                <a:lnTo>
                  <a:pt x="1074" y="2141"/>
                </a:lnTo>
                <a:lnTo>
                  <a:pt x="1099" y="2144"/>
                </a:lnTo>
                <a:lnTo>
                  <a:pt x="1125" y="2144"/>
                </a:lnTo>
                <a:lnTo>
                  <a:pt x="1153" y="2143"/>
                </a:lnTo>
                <a:lnTo>
                  <a:pt x="1153" y="2143"/>
                </a:lnTo>
                <a:lnTo>
                  <a:pt x="1153" y="2144"/>
                </a:lnTo>
                <a:lnTo>
                  <a:pt x="1156" y="2148"/>
                </a:lnTo>
                <a:lnTo>
                  <a:pt x="1164" y="2152"/>
                </a:lnTo>
                <a:lnTo>
                  <a:pt x="1179" y="2158"/>
                </a:lnTo>
                <a:lnTo>
                  <a:pt x="1179" y="2158"/>
                </a:lnTo>
                <a:lnTo>
                  <a:pt x="1190" y="2160"/>
                </a:lnTo>
                <a:lnTo>
                  <a:pt x="1207" y="2163"/>
                </a:lnTo>
                <a:lnTo>
                  <a:pt x="1246" y="2169"/>
                </a:lnTo>
                <a:lnTo>
                  <a:pt x="1285" y="2172"/>
                </a:lnTo>
                <a:lnTo>
                  <a:pt x="1300" y="2172"/>
                </a:lnTo>
                <a:lnTo>
                  <a:pt x="1312" y="2172"/>
                </a:lnTo>
                <a:lnTo>
                  <a:pt x="1312" y="2172"/>
                </a:lnTo>
                <a:lnTo>
                  <a:pt x="1320" y="2169"/>
                </a:lnTo>
                <a:lnTo>
                  <a:pt x="1329" y="2166"/>
                </a:lnTo>
                <a:lnTo>
                  <a:pt x="1336" y="2161"/>
                </a:lnTo>
                <a:lnTo>
                  <a:pt x="1342" y="2157"/>
                </a:lnTo>
                <a:lnTo>
                  <a:pt x="1347" y="2149"/>
                </a:lnTo>
                <a:lnTo>
                  <a:pt x="1350" y="2141"/>
                </a:lnTo>
                <a:lnTo>
                  <a:pt x="1350" y="2134"/>
                </a:lnTo>
                <a:lnTo>
                  <a:pt x="1348" y="2126"/>
                </a:lnTo>
                <a:lnTo>
                  <a:pt x="1348" y="2126"/>
                </a:lnTo>
                <a:lnTo>
                  <a:pt x="1347" y="2121"/>
                </a:lnTo>
                <a:lnTo>
                  <a:pt x="1343" y="2117"/>
                </a:lnTo>
                <a:lnTo>
                  <a:pt x="1334" y="2110"/>
                </a:lnTo>
                <a:lnTo>
                  <a:pt x="1323" y="2103"/>
                </a:lnTo>
                <a:lnTo>
                  <a:pt x="1311" y="2098"/>
                </a:lnTo>
                <a:lnTo>
                  <a:pt x="1289" y="2090"/>
                </a:lnTo>
                <a:lnTo>
                  <a:pt x="1280" y="2087"/>
                </a:lnTo>
                <a:lnTo>
                  <a:pt x="1280" y="2087"/>
                </a:lnTo>
                <a:lnTo>
                  <a:pt x="1275" y="2079"/>
                </a:lnTo>
                <a:lnTo>
                  <a:pt x="1275" y="2079"/>
                </a:lnTo>
                <a:lnTo>
                  <a:pt x="1272" y="2073"/>
                </a:lnTo>
                <a:lnTo>
                  <a:pt x="1266" y="2068"/>
                </a:lnTo>
                <a:lnTo>
                  <a:pt x="1258" y="2062"/>
                </a:lnTo>
                <a:lnTo>
                  <a:pt x="1258" y="2062"/>
                </a:lnTo>
                <a:lnTo>
                  <a:pt x="1240" y="2053"/>
                </a:lnTo>
                <a:lnTo>
                  <a:pt x="1240" y="2053"/>
                </a:lnTo>
                <a:lnTo>
                  <a:pt x="1237" y="2045"/>
                </a:lnTo>
                <a:lnTo>
                  <a:pt x="1229" y="2031"/>
                </a:lnTo>
                <a:lnTo>
                  <a:pt x="1229" y="2031"/>
                </a:lnTo>
                <a:lnTo>
                  <a:pt x="1218" y="2013"/>
                </a:lnTo>
                <a:lnTo>
                  <a:pt x="1212" y="2002"/>
                </a:lnTo>
                <a:lnTo>
                  <a:pt x="1212" y="2002"/>
                </a:lnTo>
                <a:lnTo>
                  <a:pt x="1218" y="2003"/>
                </a:lnTo>
                <a:lnTo>
                  <a:pt x="1238" y="2005"/>
                </a:lnTo>
                <a:lnTo>
                  <a:pt x="1249" y="2003"/>
                </a:lnTo>
                <a:lnTo>
                  <a:pt x="1263" y="2002"/>
                </a:lnTo>
                <a:lnTo>
                  <a:pt x="1275" y="1999"/>
                </a:lnTo>
                <a:lnTo>
                  <a:pt x="1288" y="1992"/>
                </a:lnTo>
                <a:lnTo>
                  <a:pt x="1288" y="1992"/>
                </a:lnTo>
                <a:lnTo>
                  <a:pt x="1299" y="1985"/>
                </a:lnTo>
                <a:lnTo>
                  <a:pt x="1309" y="1975"/>
                </a:lnTo>
                <a:lnTo>
                  <a:pt x="1317" y="1966"/>
                </a:lnTo>
                <a:lnTo>
                  <a:pt x="1325" y="1957"/>
                </a:lnTo>
                <a:lnTo>
                  <a:pt x="1333" y="1941"/>
                </a:lnTo>
                <a:lnTo>
                  <a:pt x="1336" y="1935"/>
                </a:lnTo>
                <a:lnTo>
                  <a:pt x="1336" y="1935"/>
                </a:lnTo>
                <a:lnTo>
                  <a:pt x="1350" y="1934"/>
                </a:lnTo>
                <a:lnTo>
                  <a:pt x="1360" y="1934"/>
                </a:lnTo>
                <a:lnTo>
                  <a:pt x="1365" y="1934"/>
                </a:lnTo>
                <a:lnTo>
                  <a:pt x="1368" y="1935"/>
                </a:lnTo>
                <a:lnTo>
                  <a:pt x="1368" y="1935"/>
                </a:lnTo>
                <a:lnTo>
                  <a:pt x="1371" y="1938"/>
                </a:lnTo>
                <a:lnTo>
                  <a:pt x="1373" y="1941"/>
                </a:lnTo>
                <a:lnTo>
                  <a:pt x="1374" y="1949"/>
                </a:lnTo>
                <a:lnTo>
                  <a:pt x="1373" y="1958"/>
                </a:lnTo>
                <a:lnTo>
                  <a:pt x="1373" y="1958"/>
                </a:lnTo>
                <a:lnTo>
                  <a:pt x="1371" y="1965"/>
                </a:lnTo>
                <a:lnTo>
                  <a:pt x="1373" y="1969"/>
                </a:lnTo>
                <a:lnTo>
                  <a:pt x="1374" y="1972"/>
                </a:lnTo>
                <a:lnTo>
                  <a:pt x="1378" y="1974"/>
                </a:lnTo>
                <a:lnTo>
                  <a:pt x="1378" y="1974"/>
                </a:lnTo>
                <a:lnTo>
                  <a:pt x="1382" y="1975"/>
                </a:lnTo>
                <a:lnTo>
                  <a:pt x="1393" y="1978"/>
                </a:lnTo>
                <a:lnTo>
                  <a:pt x="1421" y="1982"/>
                </a:lnTo>
                <a:lnTo>
                  <a:pt x="1460" y="1985"/>
                </a:lnTo>
                <a:lnTo>
                  <a:pt x="1480" y="1968"/>
                </a:lnTo>
                <a:lnTo>
                  <a:pt x="1480" y="1952"/>
                </a:lnTo>
                <a:lnTo>
                  <a:pt x="1559" y="1958"/>
                </a:lnTo>
                <a:lnTo>
                  <a:pt x="1559" y="1958"/>
                </a:lnTo>
                <a:lnTo>
                  <a:pt x="1563" y="1958"/>
                </a:lnTo>
                <a:lnTo>
                  <a:pt x="1576" y="1957"/>
                </a:lnTo>
                <a:lnTo>
                  <a:pt x="1588" y="1952"/>
                </a:lnTo>
                <a:lnTo>
                  <a:pt x="1594" y="1949"/>
                </a:lnTo>
                <a:lnTo>
                  <a:pt x="1599" y="1946"/>
                </a:lnTo>
                <a:lnTo>
                  <a:pt x="1599" y="1946"/>
                </a:lnTo>
                <a:lnTo>
                  <a:pt x="1602" y="1941"/>
                </a:lnTo>
                <a:lnTo>
                  <a:pt x="1602" y="1938"/>
                </a:lnTo>
                <a:lnTo>
                  <a:pt x="1602" y="1935"/>
                </a:lnTo>
                <a:lnTo>
                  <a:pt x="1601" y="1934"/>
                </a:lnTo>
                <a:lnTo>
                  <a:pt x="1596" y="1929"/>
                </a:lnTo>
                <a:lnTo>
                  <a:pt x="1593" y="1927"/>
                </a:lnTo>
                <a:lnTo>
                  <a:pt x="1593" y="1927"/>
                </a:lnTo>
                <a:lnTo>
                  <a:pt x="1593" y="1924"/>
                </a:lnTo>
                <a:lnTo>
                  <a:pt x="1590" y="1916"/>
                </a:lnTo>
                <a:lnTo>
                  <a:pt x="1587" y="1913"/>
                </a:lnTo>
                <a:lnTo>
                  <a:pt x="1584" y="1909"/>
                </a:lnTo>
                <a:lnTo>
                  <a:pt x="1577" y="1904"/>
                </a:lnTo>
                <a:lnTo>
                  <a:pt x="1568" y="1899"/>
                </a:lnTo>
                <a:lnTo>
                  <a:pt x="1568" y="1899"/>
                </a:lnTo>
                <a:lnTo>
                  <a:pt x="1551" y="1890"/>
                </a:lnTo>
                <a:lnTo>
                  <a:pt x="1536" y="1882"/>
                </a:lnTo>
                <a:lnTo>
                  <a:pt x="1522" y="1873"/>
                </a:lnTo>
                <a:lnTo>
                  <a:pt x="1514" y="1853"/>
                </a:lnTo>
                <a:lnTo>
                  <a:pt x="1501" y="1845"/>
                </a:lnTo>
                <a:lnTo>
                  <a:pt x="1486" y="1837"/>
                </a:lnTo>
                <a:lnTo>
                  <a:pt x="1486" y="1837"/>
                </a:lnTo>
                <a:lnTo>
                  <a:pt x="1467" y="1825"/>
                </a:lnTo>
                <a:lnTo>
                  <a:pt x="1464" y="1806"/>
                </a:lnTo>
                <a:lnTo>
                  <a:pt x="1484" y="1820"/>
                </a:lnTo>
                <a:lnTo>
                  <a:pt x="1484" y="1820"/>
                </a:lnTo>
                <a:lnTo>
                  <a:pt x="1494" y="1823"/>
                </a:lnTo>
                <a:lnTo>
                  <a:pt x="1500" y="1823"/>
                </a:lnTo>
                <a:lnTo>
                  <a:pt x="1501" y="1823"/>
                </a:lnTo>
                <a:lnTo>
                  <a:pt x="1501" y="1823"/>
                </a:lnTo>
                <a:lnTo>
                  <a:pt x="1501" y="1823"/>
                </a:lnTo>
                <a:lnTo>
                  <a:pt x="1492" y="1808"/>
                </a:lnTo>
                <a:lnTo>
                  <a:pt x="1481" y="1794"/>
                </a:lnTo>
                <a:lnTo>
                  <a:pt x="1498" y="1777"/>
                </a:lnTo>
                <a:lnTo>
                  <a:pt x="1498" y="1777"/>
                </a:lnTo>
                <a:lnTo>
                  <a:pt x="1539" y="1768"/>
                </a:lnTo>
                <a:lnTo>
                  <a:pt x="1568" y="1760"/>
                </a:lnTo>
                <a:lnTo>
                  <a:pt x="1577" y="1755"/>
                </a:lnTo>
                <a:lnTo>
                  <a:pt x="1584" y="1752"/>
                </a:lnTo>
                <a:lnTo>
                  <a:pt x="1584" y="1752"/>
                </a:lnTo>
                <a:lnTo>
                  <a:pt x="1584" y="1747"/>
                </a:lnTo>
                <a:lnTo>
                  <a:pt x="1584" y="1740"/>
                </a:lnTo>
                <a:lnTo>
                  <a:pt x="1584" y="1719"/>
                </a:lnTo>
                <a:lnTo>
                  <a:pt x="1581" y="1692"/>
                </a:lnTo>
                <a:lnTo>
                  <a:pt x="1581" y="1692"/>
                </a:lnTo>
                <a:lnTo>
                  <a:pt x="1610" y="1653"/>
                </a:lnTo>
                <a:lnTo>
                  <a:pt x="1667" y="1574"/>
                </a:lnTo>
                <a:lnTo>
                  <a:pt x="1667" y="1574"/>
                </a:lnTo>
                <a:lnTo>
                  <a:pt x="1683" y="1554"/>
                </a:lnTo>
                <a:lnTo>
                  <a:pt x="1697" y="1530"/>
                </a:lnTo>
                <a:lnTo>
                  <a:pt x="1722" y="1485"/>
                </a:lnTo>
                <a:lnTo>
                  <a:pt x="1740" y="1451"/>
                </a:lnTo>
                <a:lnTo>
                  <a:pt x="1749" y="1436"/>
                </a:lnTo>
                <a:lnTo>
                  <a:pt x="1749" y="1436"/>
                </a:lnTo>
                <a:lnTo>
                  <a:pt x="1756" y="1420"/>
                </a:lnTo>
                <a:lnTo>
                  <a:pt x="1768" y="1388"/>
                </a:lnTo>
                <a:lnTo>
                  <a:pt x="1785" y="1343"/>
                </a:lnTo>
                <a:lnTo>
                  <a:pt x="1785" y="1343"/>
                </a:lnTo>
                <a:lnTo>
                  <a:pt x="1788" y="1338"/>
                </a:lnTo>
                <a:lnTo>
                  <a:pt x="1794" y="1329"/>
                </a:lnTo>
                <a:lnTo>
                  <a:pt x="1797" y="1324"/>
                </a:lnTo>
                <a:lnTo>
                  <a:pt x="1802" y="1321"/>
                </a:lnTo>
                <a:lnTo>
                  <a:pt x="1807" y="1318"/>
                </a:lnTo>
                <a:lnTo>
                  <a:pt x="1811" y="1318"/>
                </a:lnTo>
                <a:lnTo>
                  <a:pt x="1811" y="1318"/>
                </a:lnTo>
                <a:lnTo>
                  <a:pt x="1814" y="1321"/>
                </a:lnTo>
                <a:lnTo>
                  <a:pt x="1818" y="1327"/>
                </a:lnTo>
                <a:lnTo>
                  <a:pt x="1821" y="1343"/>
                </a:lnTo>
                <a:lnTo>
                  <a:pt x="1822" y="1357"/>
                </a:lnTo>
                <a:lnTo>
                  <a:pt x="1824" y="1363"/>
                </a:lnTo>
                <a:lnTo>
                  <a:pt x="1824" y="1363"/>
                </a:lnTo>
                <a:lnTo>
                  <a:pt x="1825" y="1363"/>
                </a:lnTo>
                <a:lnTo>
                  <a:pt x="1828" y="1364"/>
                </a:lnTo>
                <a:lnTo>
                  <a:pt x="1832" y="1366"/>
                </a:lnTo>
                <a:lnTo>
                  <a:pt x="1832" y="1366"/>
                </a:lnTo>
                <a:lnTo>
                  <a:pt x="1827" y="1375"/>
                </a:lnTo>
                <a:lnTo>
                  <a:pt x="1824" y="1383"/>
                </a:lnTo>
                <a:lnTo>
                  <a:pt x="1824" y="1386"/>
                </a:lnTo>
                <a:lnTo>
                  <a:pt x="1824" y="1386"/>
                </a:lnTo>
                <a:lnTo>
                  <a:pt x="1827" y="1389"/>
                </a:lnTo>
                <a:lnTo>
                  <a:pt x="1832" y="1391"/>
                </a:lnTo>
                <a:lnTo>
                  <a:pt x="1839" y="1392"/>
                </a:lnTo>
                <a:lnTo>
                  <a:pt x="1845" y="1406"/>
                </a:lnTo>
                <a:lnTo>
                  <a:pt x="1813" y="1429"/>
                </a:lnTo>
                <a:lnTo>
                  <a:pt x="1810" y="1442"/>
                </a:lnTo>
                <a:lnTo>
                  <a:pt x="1810" y="1442"/>
                </a:lnTo>
                <a:lnTo>
                  <a:pt x="1794" y="1457"/>
                </a:lnTo>
                <a:lnTo>
                  <a:pt x="1779" y="1476"/>
                </a:lnTo>
                <a:lnTo>
                  <a:pt x="1759" y="1499"/>
                </a:lnTo>
                <a:lnTo>
                  <a:pt x="1739" y="1527"/>
                </a:lnTo>
                <a:lnTo>
                  <a:pt x="1718" y="1558"/>
                </a:lnTo>
                <a:lnTo>
                  <a:pt x="1709" y="1574"/>
                </a:lnTo>
                <a:lnTo>
                  <a:pt x="1701" y="1589"/>
                </a:lnTo>
                <a:lnTo>
                  <a:pt x="1694" y="1606"/>
                </a:lnTo>
                <a:lnTo>
                  <a:pt x="1687" y="1623"/>
                </a:lnTo>
                <a:lnTo>
                  <a:pt x="1687" y="1623"/>
                </a:lnTo>
                <a:lnTo>
                  <a:pt x="1680" y="1654"/>
                </a:lnTo>
                <a:lnTo>
                  <a:pt x="1672" y="1684"/>
                </a:lnTo>
                <a:lnTo>
                  <a:pt x="1666" y="1712"/>
                </a:lnTo>
                <a:lnTo>
                  <a:pt x="1663" y="1738"/>
                </a:lnTo>
                <a:lnTo>
                  <a:pt x="1660" y="1763"/>
                </a:lnTo>
                <a:lnTo>
                  <a:pt x="1658" y="1786"/>
                </a:lnTo>
                <a:lnTo>
                  <a:pt x="1658" y="1828"/>
                </a:lnTo>
                <a:lnTo>
                  <a:pt x="1658" y="1828"/>
                </a:lnTo>
                <a:lnTo>
                  <a:pt x="1660" y="1862"/>
                </a:lnTo>
                <a:lnTo>
                  <a:pt x="1663" y="1884"/>
                </a:lnTo>
                <a:lnTo>
                  <a:pt x="1666" y="1896"/>
                </a:lnTo>
                <a:lnTo>
                  <a:pt x="1667" y="1899"/>
                </a:lnTo>
                <a:lnTo>
                  <a:pt x="1667" y="1899"/>
                </a:lnTo>
                <a:lnTo>
                  <a:pt x="1666" y="1902"/>
                </a:lnTo>
                <a:lnTo>
                  <a:pt x="1666" y="1907"/>
                </a:lnTo>
                <a:lnTo>
                  <a:pt x="1666" y="1913"/>
                </a:lnTo>
                <a:lnTo>
                  <a:pt x="1666" y="1913"/>
                </a:lnTo>
                <a:lnTo>
                  <a:pt x="1669" y="1923"/>
                </a:lnTo>
                <a:lnTo>
                  <a:pt x="1672" y="1934"/>
                </a:lnTo>
                <a:lnTo>
                  <a:pt x="1678" y="1946"/>
                </a:lnTo>
                <a:lnTo>
                  <a:pt x="1678" y="1946"/>
                </a:lnTo>
                <a:lnTo>
                  <a:pt x="1681" y="1957"/>
                </a:lnTo>
                <a:lnTo>
                  <a:pt x="1686" y="1966"/>
                </a:lnTo>
                <a:lnTo>
                  <a:pt x="1687" y="1969"/>
                </a:lnTo>
                <a:lnTo>
                  <a:pt x="1691" y="1972"/>
                </a:lnTo>
                <a:lnTo>
                  <a:pt x="1691" y="1972"/>
                </a:lnTo>
                <a:lnTo>
                  <a:pt x="1692" y="1972"/>
                </a:lnTo>
                <a:lnTo>
                  <a:pt x="1695" y="1968"/>
                </a:lnTo>
                <a:lnTo>
                  <a:pt x="1700" y="1957"/>
                </a:lnTo>
                <a:lnTo>
                  <a:pt x="1706" y="1944"/>
                </a:lnTo>
                <a:lnTo>
                  <a:pt x="1708" y="1940"/>
                </a:lnTo>
                <a:lnTo>
                  <a:pt x="1711" y="1938"/>
                </a:lnTo>
                <a:lnTo>
                  <a:pt x="1718" y="1938"/>
                </a:lnTo>
                <a:lnTo>
                  <a:pt x="1718" y="1938"/>
                </a:lnTo>
                <a:lnTo>
                  <a:pt x="1722" y="1946"/>
                </a:lnTo>
                <a:lnTo>
                  <a:pt x="1732" y="1971"/>
                </a:lnTo>
                <a:lnTo>
                  <a:pt x="1749" y="2005"/>
                </a:lnTo>
                <a:lnTo>
                  <a:pt x="1760" y="2027"/>
                </a:lnTo>
                <a:lnTo>
                  <a:pt x="1774" y="2048"/>
                </a:lnTo>
                <a:lnTo>
                  <a:pt x="1788" y="2070"/>
                </a:lnTo>
                <a:lnTo>
                  <a:pt x="1805" y="2092"/>
                </a:lnTo>
                <a:lnTo>
                  <a:pt x="1824" y="2115"/>
                </a:lnTo>
                <a:lnTo>
                  <a:pt x="1844" y="2135"/>
                </a:lnTo>
                <a:lnTo>
                  <a:pt x="1867" y="2155"/>
                </a:lnTo>
                <a:lnTo>
                  <a:pt x="1892" y="2174"/>
                </a:lnTo>
                <a:lnTo>
                  <a:pt x="1918" y="2189"/>
                </a:lnTo>
                <a:lnTo>
                  <a:pt x="1932" y="2196"/>
                </a:lnTo>
                <a:lnTo>
                  <a:pt x="1946" y="2202"/>
                </a:lnTo>
                <a:lnTo>
                  <a:pt x="1946" y="2202"/>
                </a:lnTo>
                <a:lnTo>
                  <a:pt x="1977" y="2213"/>
                </a:lnTo>
                <a:lnTo>
                  <a:pt x="2008" y="2222"/>
                </a:lnTo>
                <a:lnTo>
                  <a:pt x="2041" y="2230"/>
                </a:lnTo>
                <a:lnTo>
                  <a:pt x="2072" y="2236"/>
                </a:lnTo>
                <a:lnTo>
                  <a:pt x="2106" y="2241"/>
                </a:lnTo>
                <a:lnTo>
                  <a:pt x="2138" y="2244"/>
                </a:lnTo>
                <a:lnTo>
                  <a:pt x="2171" y="2247"/>
                </a:lnTo>
                <a:lnTo>
                  <a:pt x="2203" y="2247"/>
                </a:lnTo>
                <a:lnTo>
                  <a:pt x="2236" y="2245"/>
                </a:lnTo>
                <a:lnTo>
                  <a:pt x="2267" y="2242"/>
                </a:lnTo>
                <a:lnTo>
                  <a:pt x="2296" y="2237"/>
                </a:lnTo>
                <a:lnTo>
                  <a:pt x="2326" y="2230"/>
                </a:lnTo>
                <a:lnTo>
                  <a:pt x="2354" y="2222"/>
                </a:lnTo>
                <a:lnTo>
                  <a:pt x="2380" y="2211"/>
                </a:lnTo>
                <a:lnTo>
                  <a:pt x="2403" y="2199"/>
                </a:lnTo>
                <a:lnTo>
                  <a:pt x="2427" y="2183"/>
                </a:lnTo>
                <a:lnTo>
                  <a:pt x="2427" y="2183"/>
                </a:lnTo>
                <a:lnTo>
                  <a:pt x="2447" y="2168"/>
                </a:lnTo>
                <a:lnTo>
                  <a:pt x="2467" y="2151"/>
                </a:lnTo>
                <a:lnTo>
                  <a:pt x="2485" y="2132"/>
                </a:lnTo>
                <a:lnTo>
                  <a:pt x="2502" y="2113"/>
                </a:lnTo>
                <a:lnTo>
                  <a:pt x="2520" y="2093"/>
                </a:lnTo>
                <a:lnTo>
                  <a:pt x="2535" y="2072"/>
                </a:lnTo>
                <a:lnTo>
                  <a:pt x="2549" y="2051"/>
                </a:lnTo>
                <a:lnTo>
                  <a:pt x="2561" y="2028"/>
                </a:lnTo>
                <a:lnTo>
                  <a:pt x="2574" y="2006"/>
                </a:lnTo>
                <a:lnTo>
                  <a:pt x="2585" y="1983"/>
                </a:lnTo>
                <a:lnTo>
                  <a:pt x="2595" y="1960"/>
                </a:lnTo>
                <a:lnTo>
                  <a:pt x="2603" y="1937"/>
                </a:lnTo>
                <a:lnTo>
                  <a:pt x="2611" y="1912"/>
                </a:lnTo>
                <a:lnTo>
                  <a:pt x="2617" y="1889"/>
                </a:lnTo>
                <a:lnTo>
                  <a:pt x="2622" y="1865"/>
                </a:lnTo>
                <a:lnTo>
                  <a:pt x="2626" y="1840"/>
                </a:lnTo>
                <a:lnTo>
                  <a:pt x="2626" y="1840"/>
                </a:lnTo>
                <a:lnTo>
                  <a:pt x="2628" y="1817"/>
                </a:lnTo>
                <a:lnTo>
                  <a:pt x="2628" y="1791"/>
                </a:lnTo>
                <a:lnTo>
                  <a:pt x="2625" y="1764"/>
                </a:lnTo>
                <a:lnTo>
                  <a:pt x="2620" y="1737"/>
                </a:lnTo>
                <a:lnTo>
                  <a:pt x="2614" y="1709"/>
                </a:lnTo>
                <a:lnTo>
                  <a:pt x="2605" y="1681"/>
                </a:lnTo>
                <a:lnTo>
                  <a:pt x="2595" y="1653"/>
                </a:lnTo>
                <a:lnTo>
                  <a:pt x="2583" y="1625"/>
                </a:lnTo>
                <a:lnTo>
                  <a:pt x="2571" y="1599"/>
                </a:lnTo>
                <a:lnTo>
                  <a:pt x="2555" y="1572"/>
                </a:lnTo>
                <a:lnTo>
                  <a:pt x="2540" y="1546"/>
                </a:lnTo>
                <a:lnTo>
                  <a:pt x="2523" y="1521"/>
                </a:lnTo>
                <a:lnTo>
                  <a:pt x="2504" y="1499"/>
                </a:lnTo>
                <a:lnTo>
                  <a:pt x="2485" y="1478"/>
                </a:lnTo>
                <a:lnTo>
                  <a:pt x="2465" y="1459"/>
                </a:lnTo>
                <a:lnTo>
                  <a:pt x="2444" y="1442"/>
                </a:lnTo>
                <a:lnTo>
                  <a:pt x="2444" y="1442"/>
                </a:lnTo>
                <a:lnTo>
                  <a:pt x="2423" y="1426"/>
                </a:lnTo>
                <a:lnTo>
                  <a:pt x="2400" y="1412"/>
                </a:lnTo>
                <a:lnTo>
                  <a:pt x="2379" y="1400"/>
                </a:lnTo>
                <a:lnTo>
                  <a:pt x="2357" y="1389"/>
                </a:lnTo>
                <a:lnTo>
                  <a:pt x="2335" y="1380"/>
                </a:lnTo>
                <a:lnTo>
                  <a:pt x="2313" y="1372"/>
                </a:lnTo>
                <a:lnTo>
                  <a:pt x="2273" y="1360"/>
                </a:lnTo>
                <a:lnTo>
                  <a:pt x="2238" y="1350"/>
                </a:lnTo>
                <a:lnTo>
                  <a:pt x="2210" y="1344"/>
                </a:lnTo>
                <a:lnTo>
                  <a:pt x="2185" y="1341"/>
                </a:lnTo>
                <a:lnTo>
                  <a:pt x="2185" y="1341"/>
                </a:lnTo>
                <a:lnTo>
                  <a:pt x="2194" y="1335"/>
                </a:lnTo>
                <a:lnTo>
                  <a:pt x="2213" y="1324"/>
                </a:lnTo>
                <a:lnTo>
                  <a:pt x="2231" y="1310"/>
                </a:lnTo>
                <a:lnTo>
                  <a:pt x="2239" y="1302"/>
                </a:lnTo>
                <a:lnTo>
                  <a:pt x="2242" y="1296"/>
                </a:lnTo>
                <a:lnTo>
                  <a:pt x="2242" y="1296"/>
                </a:lnTo>
                <a:lnTo>
                  <a:pt x="2245" y="1281"/>
                </a:lnTo>
                <a:lnTo>
                  <a:pt x="2247" y="1262"/>
                </a:lnTo>
                <a:lnTo>
                  <a:pt x="2248" y="1243"/>
                </a:lnTo>
                <a:lnTo>
                  <a:pt x="2248" y="1234"/>
                </a:lnTo>
                <a:lnTo>
                  <a:pt x="2248" y="1234"/>
                </a:lnTo>
                <a:lnTo>
                  <a:pt x="2230" y="956"/>
                </a:lnTo>
                <a:lnTo>
                  <a:pt x="2230" y="956"/>
                </a:lnTo>
                <a:lnTo>
                  <a:pt x="2234" y="921"/>
                </a:lnTo>
                <a:lnTo>
                  <a:pt x="2236" y="891"/>
                </a:lnTo>
                <a:lnTo>
                  <a:pt x="2238" y="880"/>
                </a:lnTo>
                <a:lnTo>
                  <a:pt x="2236" y="873"/>
                </a:lnTo>
                <a:lnTo>
                  <a:pt x="2236" y="873"/>
                </a:lnTo>
                <a:lnTo>
                  <a:pt x="2231" y="862"/>
                </a:lnTo>
                <a:lnTo>
                  <a:pt x="2225" y="854"/>
                </a:lnTo>
                <a:lnTo>
                  <a:pt x="2219" y="849"/>
                </a:lnTo>
                <a:lnTo>
                  <a:pt x="2216" y="848"/>
                </a:lnTo>
                <a:lnTo>
                  <a:pt x="2216" y="848"/>
                </a:lnTo>
                <a:lnTo>
                  <a:pt x="2078" y="856"/>
                </a:lnTo>
                <a:lnTo>
                  <a:pt x="2078" y="856"/>
                </a:lnTo>
                <a:lnTo>
                  <a:pt x="2059" y="845"/>
                </a:lnTo>
                <a:lnTo>
                  <a:pt x="2041" y="835"/>
                </a:lnTo>
                <a:lnTo>
                  <a:pt x="2017" y="826"/>
                </a:lnTo>
                <a:lnTo>
                  <a:pt x="2017" y="826"/>
                </a:lnTo>
                <a:lnTo>
                  <a:pt x="1996" y="818"/>
                </a:lnTo>
                <a:lnTo>
                  <a:pt x="1977" y="814"/>
                </a:lnTo>
                <a:lnTo>
                  <a:pt x="1959" y="809"/>
                </a:lnTo>
                <a:lnTo>
                  <a:pt x="1929" y="783"/>
                </a:lnTo>
                <a:lnTo>
                  <a:pt x="1929" y="783"/>
                </a:lnTo>
                <a:lnTo>
                  <a:pt x="1932" y="775"/>
                </a:lnTo>
                <a:lnTo>
                  <a:pt x="1938" y="756"/>
                </a:lnTo>
                <a:lnTo>
                  <a:pt x="1942" y="746"/>
                </a:lnTo>
                <a:lnTo>
                  <a:pt x="1943" y="735"/>
                </a:lnTo>
                <a:lnTo>
                  <a:pt x="1943" y="725"/>
                </a:lnTo>
                <a:lnTo>
                  <a:pt x="1940" y="719"/>
                </a:lnTo>
                <a:lnTo>
                  <a:pt x="1940" y="719"/>
                </a:lnTo>
                <a:lnTo>
                  <a:pt x="1935" y="711"/>
                </a:lnTo>
                <a:lnTo>
                  <a:pt x="1931" y="708"/>
                </a:lnTo>
                <a:lnTo>
                  <a:pt x="1929" y="708"/>
                </a:lnTo>
                <a:lnTo>
                  <a:pt x="1926" y="708"/>
                </a:lnTo>
                <a:lnTo>
                  <a:pt x="1926" y="708"/>
                </a:lnTo>
                <a:lnTo>
                  <a:pt x="1917" y="715"/>
                </a:lnTo>
                <a:lnTo>
                  <a:pt x="1909" y="721"/>
                </a:lnTo>
                <a:lnTo>
                  <a:pt x="1880" y="727"/>
                </a:lnTo>
                <a:lnTo>
                  <a:pt x="1859" y="716"/>
                </a:lnTo>
                <a:lnTo>
                  <a:pt x="1824" y="715"/>
                </a:lnTo>
                <a:lnTo>
                  <a:pt x="1824" y="715"/>
                </a:lnTo>
                <a:lnTo>
                  <a:pt x="1811" y="715"/>
                </a:lnTo>
                <a:lnTo>
                  <a:pt x="1797" y="713"/>
                </a:lnTo>
                <a:lnTo>
                  <a:pt x="1797" y="713"/>
                </a:lnTo>
                <a:lnTo>
                  <a:pt x="1791" y="711"/>
                </a:lnTo>
                <a:lnTo>
                  <a:pt x="1779" y="711"/>
                </a:lnTo>
                <a:lnTo>
                  <a:pt x="1768" y="711"/>
                </a:lnTo>
                <a:lnTo>
                  <a:pt x="1762" y="713"/>
                </a:lnTo>
                <a:lnTo>
                  <a:pt x="1759" y="715"/>
                </a:lnTo>
                <a:lnTo>
                  <a:pt x="1759" y="715"/>
                </a:lnTo>
                <a:lnTo>
                  <a:pt x="1742" y="732"/>
                </a:lnTo>
                <a:lnTo>
                  <a:pt x="1729" y="746"/>
                </a:lnTo>
                <a:lnTo>
                  <a:pt x="1729" y="746"/>
                </a:lnTo>
                <a:lnTo>
                  <a:pt x="1718" y="739"/>
                </a:lnTo>
                <a:lnTo>
                  <a:pt x="1708" y="736"/>
                </a:lnTo>
                <a:lnTo>
                  <a:pt x="1694" y="735"/>
                </a:lnTo>
                <a:lnTo>
                  <a:pt x="1694" y="735"/>
                </a:lnTo>
                <a:lnTo>
                  <a:pt x="1678" y="736"/>
                </a:lnTo>
                <a:lnTo>
                  <a:pt x="1663" y="741"/>
                </a:lnTo>
                <a:lnTo>
                  <a:pt x="1646" y="747"/>
                </a:lnTo>
                <a:lnTo>
                  <a:pt x="1638" y="746"/>
                </a:lnTo>
                <a:lnTo>
                  <a:pt x="1633" y="739"/>
                </a:lnTo>
                <a:lnTo>
                  <a:pt x="1633" y="739"/>
                </a:lnTo>
                <a:lnTo>
                  <a:pt x="1632" y="736"/>
                </a:lnTo>
                <a:lnTo>
                  <a:pt x="1625" y="732"/>
                </a:lnTo>
                <a:lnTo>
                  <a:pt x="1618" y="725"/>
                </a:lnTo>
                <a:lnTo>
                  <a:pt x="1612" y="724"/>
                </a:lnTo>
                <a:lnTo>
                  <a:pt x="1605" y="722"/>
                </a:lnTo>
                <a:lnTo>
                  <a:pt x="1605" y="722"/>
                </a:lnTo>
                <a:lnTo>
                  <a:pt x="1599" y="724"/>
                </a:lnTo>
                <a:lnTo>
                  <a:pt x="1593" y="724"/>
                </a:lnTo>
                <a:lnTo>
                  <a:pt x="1585" y="727"/>
                </a:lnTo>
                <a:lnTo>
                  <a:pt x="1579" y="732"/>
                </a:lnTo>
                <a:lnTo>
                  <a:pt x="1577" y="733"/>
                </a:lnTo>
                <a:lnTo>
                  <a:pt x="1560" y="735"/>
                </a:lnTo>
                <a:lnTo>
                  <a:pt x="1540" y="727"/>
                </a:lnTo>
                <a:lnTo>
                  <a:pt x="1512" y="732"/>
                </a:lnTo>
                <a:lnTo>
                  <a:pt x="1512" y="732"/>
                </a:lnTo>
                <a:lnTo>
                  <a:pt x="1501" y="730"/>
                </a:lnTo>
                <a:lnTo>
                  <a:pt x="1481" y="728"/>
                </a:lnTo>
                <a:lnTo>
                  <a:pt x="1481" y="728"/>
                </a:lnTo>
                <a:lnTo>
                  <a:pt x="1467" y="728"/>
                </a:lnTo>
                <a:lnTo>
                  <a:pt x="1460" y="727"/>
                </a:lnTo>
                <a:lnTo>
                  <a:pt x="1460" y="727"/>
                </a:lnTo>
                <a:lnTo>
                  <a:pt x="1460" y="721"/>
                </a:lnTo>
                <a:lnTo>
                  <a:pt x="1458" y="718"/>
                </a:lnTo>
                <a:lnTo>
                  <a:pt x="1458" y="715"/>
                </a:lnTo>
                <a:lnTo>
                  <a:pt x="1458" y="715"/>
                </a:lnTo>
                <a:lnTo>
                  <a:pt x="1455" y="713"/>
                </a:lnTo>
                <a:lnTo>
                  <a:pt x="1449" y="713"/>
                </a:lnTo>
                <a:lnTo>
                  <a:pt x="1449" y="713"/>
                </a:lnTo>
                <a:lnTo>
                  <a:pt x="1443" y="713"/>
                </a:lnTo>
                <a:lnTo>
                  <a:pt x="1440" y="713"/>
                </a:lnTo>
                <a:lnTo>
                  <a:pt x="1440" y="713"/>
                </a:lnTo>
                <a:lnTo>
                  <a:pt x="1438" y="713"/>
                </a:lnTo>
                <a:lnTo>
                  <a:pt x="1433" y="713"/>
                </a:lnTo>
                <a:lnTo>
                  <a:pt x="1433" y="713"/>
                </a:lnTo>
                <a:lnTo>
                  <a:pt x="1427" y="711"/>
                </a:lnTo>
                <a:lnTo>
                  <a:pt x="1427" y="711"/>
                </a:lnTo>
                <a:lnTo>
                  <a:pt x="1416" y="710"/>
                </a:lnTo>
                <a:lnTo>
                  <a:pt x="1407" y="711"/>
                </a:lnTo>
                <a:lnTo>
                  <a:pt x="1407" y="711"/>
                </a:lnTo>
                <a:lnTo>
                  <a:pt x="1390" y="705"/>
                </a:lnTo>
                <a:lnTo>
                  <a:pt x="1356" y="691"/>
                </a:lnTo>
                <a:lnTo>
                  <a:pt x="1294" y="666"/>
                </a:lnTo>
                <a:lnTo>
                  <a:pt x="1294" y="666"/>
                </a:lnTo>
                <a:lnTo>
                  <a:pt x="1281" y="660"/>
                </a:lnTo>
                <a:lnTo>
                  <a:pt x="1266" y="652"/>
                </a:lnTo>
                <a:lnTo>
                  <a:pt x="1249" y="645"/>
                </a:lnTo>
                <a:lnTo>
                  <a:pt x="1249" y="645"/>
                </a:lnTo>
                <a:lnTo>
                  <a:pt x="1240" y="634"/>
                </a:lnTo>
                <a:lnTo>
                  <a:pt x="1232" y="626"/>
                </a:lnTo>
                <a:lnTo>
                  <a:pt x="1227" y="621"/>
                </a:lnTo>
                <a:lnTo>
                  <a:pt x="1227" y="621"/>
                </a:lnTo>
                <a:lnTo>
                  <a:pt x="1196" y="609"/>
                </a:lnTo>
                <a:lnTo>
                  <a:pt x="1167" y="595"/>
                </a:lnTo>
                <a:lnTo>
                  <a:pt x="1167" y="595"/>
                </a:lnTo>
                <a:lnTo>
                  <a:pt x="1157" y="592"/>
                </a:lnTo>
                <a:lnTo>
                  <a:pt x="1148" y="587"/>
                </a:lnTo>
                <a:lnTo>
                  <a:pt x="1148" y="587"/>
                </a:lnTo>
                <a:lnTo>
                  <a:pt x="1131" y="572"/>
                </a:lnTo>
                <a:lnTo>
                  <a:pt x="1119" y="561"/>
                </a:lnTo>
                <a:lnTo>
                  <a:pt x="1113" y="558"/>
                </a:lnTo>
                <a:lnTo>
                  <a:pt x="1108" y="555"/>
                </a:lnTo>
                <a:lnTo>
                  <a:pt x="1108" y="555"/>
                </a:lnTo>
                <a:lnTo>
                  <a:pt x="1100" y="553"/>
                </a:lnTo>
                <a:lnTo>
                  <a:pt x="1094" y="550"/>
                </a:lnTo>
                <a:lnTo>
                  <a:pt x="1088" y="547"/>
                </a:lnTo>
                <a:lnTo>
                  <a:pt x="1068" y="533"/>
                </a:lnTo>
                <a:lnTo>
                  <a:pt x="1068" y="533"/>
                </a:lnTo>
                <a:lnTo>
                  <a:pt x="1055" y="521"/>
                </a:lnTo>
                <a:lnTo>
                  <a:pt x="1047" y="511"/>
                </a:lnTo>
                <a:lnTo>
                  <a:pt x="1041" y="507"/>
                </a:lnTo>
                <a:lnTo>
                  <a:pt x="1041" y="507"/>
                </a:lnTo>
                <a:lnTo>
                  <a:pt x="1029" y="499"/>
                </a:lnTo>
                <a:lnTo>
                  <a:pt x="1020" y="493"/>
                </a:lnTo>
                <a:lnTo>
                  <a:pt x="1020" y="493"/>
                </a:lnTo>
                <a:lnTo>
                  <a:pt x="1016" y="483"/>
                </a:lnTo>
                <a:lnTo>
                  <a:pt x="1013" y="468"/>
                </a:lnTo>
                <a:lnTo>
                  <a:pt x="1013" y="468"/>
                </a:lnTo>
                <a:lnTo>
                  <a:pt x="1013" y="465"/>
                </a:lnTo>
                <a:lnTo>
                  <a:pt x="1015" y="460"/>
                </a:lnTo>
                <a:lnTo>
                  <a:pt x="1020" y="454"/>
                </a:lnTo>
                <a:lnTo>
                  <a:pt x="1020" y="454"/>
                </a:lnTo>
                <a:lnTo>
                  <a:pt x="1021" y="456"/>
                </a:lnTo>
                <a:lnTo>
                  <a:pt x="1026" y="459"/>
                </a:lnTo>
                <a:lnTo>
                  <a:pt x="1029" y="462"/>
                </a:lnTo>
                <a:lnTo>
                  <a:pt x="1030" y="463"/>
                </a:lnTo>
                <a:lnTo>
                  <a:pt x="1030" y="463"/>
                </a:lnTo>
                <a:lnTo>
                  <a:pt x="1034" y="457"/>
                </a:lnTo>
                <a:lnTo>
                  <a:pt x="1038" y="445"/>
                </a:lnTo>
                <a:lnTo>
                  <a:pt x="1041" y="432"/>
                </a:lnTo>
                <a:lnTo>
                  <a:pt x="1043" y="428"/>
                </a:lnTo>
                <a:lnTo>
                  <a:pt x="1041" y="424"/>
                </a:lnTo>
                <a:lnTo>
                  <a:pt x="1041" y="424"/>
                </a:lnTo>
                <a:lnTo>
                  <a:pt x="1038" y="423"/>
                </a:lnTo>
                <a:lnTo>
                  <a:pt x="1035" y="420"/>
                </a:lnTo>
                <a:lnTo>
                  <a:pt x="1026" y="418"/>
                </a:lnTo>
                <a:lnTo>
                  <a:pt x="1016" y="417"/>
                </a:lnTo>
                <a:lnTo>
                  <a:pt x="1012" y="415"/>
                </a:lnTo>
                <a:lnTo>
                  <a:pt x="1010" y="414"/>
                </a:lnTo>
                <a:lnTo>
                  <a:pt x="1010" y="414"/>
                </a:lnTo>
                <a:lnTo>
                  <a:pt x="1004" y="400"/>
                </a:lnTo>
                <a:lnTo>
                  <a:pt x="996" y="387"/>
                </a:lnTo>
                <a:lnTo>
                  <a:pt x="996" y="387"/>
                </a:lnTo>
                <a:lnTo>
                  <a:pt x="1021" y="383"/>
                </a:lnTo>
                <a:lnTo>
                  <a:pt x="1040" y="378"/>
                </a:lnTo>
                <a:lnTo>
                  <a:pt x="1047" y="375"/>
                </a:lnTo>
                <a:lnTo>
                  <a:pt x="1054" y="372"/>
                </a:lnTo>
                <a:lnTo>
                  <a:pt x="1054" y="372"/>
                </a:lnTo>
                <a:lnTo>
                  <a:pt x="1060" y="364"/>
                </a:lnTo>
                <a:lnTo>
                  <a:pt x="1065" y="356"/>
                </a:lnTo>
                <a:lnTo>
                  <a:pt x="1068" y="345"/>
                </a:lnTo>
                <a:lnTo>
                  <a:pt x="1068" y="345"/>
                </a:lnTo>
                <a:lnTo>
                  <a:pt x="1082" y="327"/>
                </a:lnTo>
                <a:lnTo>
                  <a:pt x="1091" y="316"/>
                </a:lnTo>
                <a:lnTo>
                  <a:pt x="1096" y="307"/>
                </a:lnTo>
                <a:lnTo>
                  <a:pt x="1096" y="307"/>
                </a:lnTo>
                <a:lnTo>
                  <a:pt x="1099" y="296"/>
                </a:lnTo>
                <a:lnTo>
                  <a:pt x="1100" y="285"/>
                </a:lnTo>
                <a:lnTo>
                  <a:pt x="1100" y="285"/>
                </a:lnTo>
                <a:lnTo>
                  <a:pt x="1108" y="234"/>
                </a:lnTo>
                <a:lnTo>
                  <a:pt x="1108" y="234"/>
                </a:lnTo>
                <a:lnTo>
                  <a:pt x="1116" y="229"/>
                </a:lnTo>
                <a:lnTo>
                  <a:pt x="1133" y="214"/>
                </a:lnTo>
                <a:lnTo>
                  <a:pt x="1144" y="204"/>
                </a:lnTo>
                <a:lnTo>
                  <a:pt x="1153" y="195"/>
                </a:lnTo>
                <a:lnTo>
                  <a:pt x="1161" y="184"/>
                </a:lnTo>
                <a:lnTo>
                  <a:pt x="1165" y="176"/>
                </a:lnTo>
                <a:lnTo>
                  <a:pt x="1165" y="176"/>
                </a:lnTo>
                <a:lnTo>
                  <a:pt x="1167" y="167"/>
                </a:lnTo>
                <a:lnTo>
                  <a:pt x="1168" y="158"/>
                </a:lnTo>
                <a:lnTo>
                  <a:pt x="1168" y="148"/>
                </a:lnTo>
                <a:lnTo>
                  <a:pt x="1168" y="139"/>
                </a:lnTo>
                <a:lnTo>
                  <a:pt x="1165" y="131"/>
                </a:lnTo>
                <a:lnTo>
                  <a:pt x="1161" y="122"/>
                </a:lnTo>
                <a:lnTo>
                  <a:pt x="1156" y="116"/>
                </a:lnTo>
                <a:lnTo>
                  <a:pt x="1148" y="110"/>
                </a:lnTo>
                <a:lnTo>
                  <a:pt x="1148" y="110"/>
                </a:lnTo>
                <a:lnTo>
                  <a:pt x="1139" y="105"/>
                </a:lnTo>
                <a:lnTo>
                  <a:pt x="1130" y="102"/>
                </a:lnTo>
                <a:lnTo>
                  <a:pt x="1109" y="97"/>
                </a:lnTo>
                <a:lnTo>
                  <a:pt x="1092" y="96"/>
                </a:lnTo>
                <a:lnTo>
                  <a:pt x="1086" y="96"/>
                </a:lnTo>
                <a:lnTo>
                  <a:pt x="1086" y="96"/>
                </a:lnTo>
                <a:lnTo>
                  <a:pt x="1069" y="74"/>
                </a:lnTo>
                <a:lnTo>
                  <a:pt x="1058" y="57"/>
                </a:lnTo>
                <a:lnTo>
                  <a:pt x="1054" y="49"/>
                </a:lnTo>
                <a:lnTo>
                  <a:pt x="1054" y="49"/>
                </a:lnTo>
                <a:lnTo>
                  <a:pt x="1044" y="40"/>
                </a:lnTo>
                <a:lnTo>
                  <a:pt x="1024" y="24"/>
                </a:lnTo>
                <a:lnTo>
                  <a:pt x="1004" y="7"/>
                </a:lnTo>
                <a:lnTo>
                  <a:pt x="995" y="3"/>
                </a:lnTo>
                <a:lnTo>
                  <a:pt x="990" y="1"/>
                </a:lnTo>
                <a:lnTo>
                  <a:pt x="990" y="1"/>
                </a:lnTo>
                <a:lnTo>
                  <a:pt x="972" y="0"/>
                </a:lnTo>
                <a:lnTo>
                  <a:pt x="959" y="1"/>
                </a:lnTo>
                <a:lnTo>
                  <a:pt x="948" y="3"/>
                </a:lnTo>
                <a:lnTo>
                  <a:pt x="948" y="3"/>
                </a:lnTo>
                <a:lnTo>
                  <a:pt x="931" y="9"/>
                </a:lnTo>
                <a:lnTo>
                  <a:pt x="905" y="21"/>
                </a:lnTo>
                <a:lnTo>
                  <a:pt x="877" y="35"/>
                </a:lnTo>
                <a:lnTo>
                  <a:pt x="868" y="43"/>
                </a:lnTo>
                <a:lnTo>
                  <a:pt x="860" y="49"/>
                </a:lnTo>
                <a:lnTo>
                  <a:pt x="860" y="49"/>
                </a:lnTo>
                <a:lnTo>
                  <a:pt x="849" y="62"/>
                </a:lnTo>
                <a:lnTo>
                  <a:pt x="840" y="76"/>
                </a:lnTo>
                <a:lnTo>
                  <a:pt x="831" y="93"/>
                </a:lnTo>
                <a:lnTo>
                  <a:pt x="831" y="93"/>
                </a:lnTo>
                <a:lnTo>
                  <a:pt x="827" y="97"/>
                </a:lnTo>
                <a:lnTo>
                  <a:pt x="824" y="105"/>
                </a:lnTo>
                <a:lnTo>
                  <a:pt x="823" y="110"/>
                </a:lnTo>
                <a:lnTo>
                  <a:pt x="823" y="116"/>
                </a:lnTo>
                <a:lnTo>
                  <a:pt x="824" y="121"/>
                </a:lnTo>
                <a:lnTo>
                  <a:pt x="827" y="128"/>
                </a:lnTo>
                <a:lnTo>
                  <a:pt x="827" y="128"/>
                </a:lnTo>
                <a:lnTo>
                  <a:pt x="829" y="134"/>
                </a:lnTo>
                <a:lnTo>
                  <a:pt x="831" y="139"/>
                </a:lnTo>
                <a:lnTo>
                  <a:pt x="829" y="150"/>
                </a:lnTo>
                <a:lnTo>
                  <a:pt x="827" y="158"/>
                </a:lnTo>
                <a:lnTo>
                  <a:pt x="827" y="162"/>
                </a:lnTo>
                <a:lnTo>
                  <a:pt x="829" y="169"/>
                </a:lnTo>
                <a:lnTo>
                  <a:pt x="829" y="169"/>
                </a:lnTo>
                <a:lnTo>
                  <a:pt x="831" y="172"/>
                </a:lnTo>
                <a:lnTo>
                  <a:pt x="832" y="176"/>
                </a:lnTo>
                <a:lnTo>
                  <a:pt x="831" y="181"/>
                </a:lnTo>
                <a:lnTo>
                  <a:pt x="827" y="184"/>
                </a:lnTo>
                <a:lnTo>
                  <a:pt x="827" y="184"/>
                </a:lnTo>
                <a:lnTo>
                  <a:pt x="827" y="184"/>
                </a:lnTo>
                <a:lnTo>
                  <a:pt x="818" y="189"/>
                </a:lnTo>
                <a:lnTo>
                  <a:pt x="810" y="195"/>
                </a:lnTo>
                <a:lnTo>
                  <a:pt x="801" y="203"/>
                </a:lnTo>
                <a:lnTo>
                  <a:pt x="793" y="212"/>
                </a:lnTo>
                <a:lnTo>
                  <a:pt x="787" y="221"/>
                </a:lnTo>
                <a:lnTo>
                  <a:pt x="786" y="226"/>
                </a:lnTo>
                <a:lnTo>
                  <a:pt x="786" y="232"/>
                </a:lnTo>
                <a:lnTo>
                  <a:pt x="786" y="237"/>
                </a:lnTo>
                <a:lnTo>
                  <a:pt x="789" y="243"/>
                </a:lnTo>
                <a:lnTo>
                  <a:pt x="789" y="243"/>
                </a:lnTo>
                <a:lnTo>
                  <a:pt x="796" y="252"/>
                </a:lnTo>
                <a:lnTo>
                  <a:pt x="804" y="260"/>
                </a:lnTo>
                <a:lnTo>
                  <a:pt x="812" y="268"/>
                </a:lnTo>
                <a:lnTo>
                  <a:pt x="821" y="272"/>
                </a:lnTo>
                <a:lnTo>
                  <a:pt x="834" y="279"/>
                </a:lnTo>
                <a:lnTo>
                  <a:pt x="840" y="280"/>
                </a:lnTo>
                <a:lnTo>
                  <a:pt x="840" y="280"/>
                </a:lnTo>
                <a:lnTo>
                  <a:pt x="840" y="293"/>
                </a:lnTo>
                <a:lnTo>
                  <a:pt x="838" y="302"/>
                </a:lnTo>
                <a:lnTo>
                  <a:pt x="838" y="304"/>
                </a:lnTo>
                <a:lnTo>
                  <a:pt x="837" y="305"/>
                </a:lnTo>
                <a:lnTo>
                  <a:pt x="837" y="305"/>
                </a:lnTo>
                <a:lnTo>
                  <a:pt x="826" y="305"/>
                </a:lnTo>
                <a:lnTo>
                  <a:pt x="818" y="307"/>
                </a:lnTo>
                <a:lnTo>
                  <a:pt x="817" y="308"/>
                </a:lnTo>
                <a:lnTo>
                  <a:pt x="815" y="310"/>
                </a:lnTo>
                <a:lnTo>
                  <a:pt x="815" y="310"/>
                </a:lnTo>
                <a:lnTo>
                  <a:pt x="814" y="319"/>
                </a:lnTo>
                <a:lnTo>
                  <a:pt x="810" y="327"/>
                </a:lnTo>
                <a:lnTo>
                  <a:pt x="809" y="331"/>
                </a:lnTo>
                <a:lnTo>
                  <a:pt x="809" y="331"/>
                </a:lnTo>
                <a:lnTo>
                  <a:pt x="716" y="454"/>
                </a:lnTo>
                <a:lnTo>
                  <a:pt x="716" y="454"/>
                </a:lnTo>
                <a:lnTo>
                  <a:pt x="676" y="600"/>
                </a:lnTo>
                <a:lnTo>
                  <a:pt x="676" y="600"/>
                </a:lnTo>
                <a:lnTo>
                  <a:pt x="672" y="618"/>
                </a:lnTo>
                <a:lnTo>
                  <a:pt x="671" y="635"/>
                </a:lnTo>
                <a:lnTo>
                  <a:pt x="671" y="652"/>
                </a:lnTo>
                <a:lnTo>
                  <a:pt x="671" y="662"/>
                </a:lnTo>
                <a:lnTo>
                  <a:pt x="671" y="662"/>
                </a:lnTo>
                <a:lnTo>
                  <a:pt x="688" y="823"/>
                </a:lnTo>
                <a:lnTo>
                  <a:pt x="690" y="894"/>
                </a:lnTo>
                <a:lnTo>
                  <a:pt x="690" y="894"/>
                </a:lnTo>
                <a:lnTo>
                  <a:pt x="688" y="896"/>
                </a:lnTo>
                <a:lnTo>
                  <a:pt x="688" y="899"/>
                </a:lnTo>
                <a:lnTo>
                  <a:pt x="690" y="904"/>
                </a:lnTo>
                <a:lnTo>
                  <a:pt x="690" y="904"/>
                </a:lnTo>
                <a:lnTo>
                  <a:pt x="691" y="911"/>
                </a:lnTo>
                <a:lnTo>
                  <a:pt x="691" y="918"/>
                </a:lnTo>
                <a:lnTo>
                  <a:pt x="690" y="924"/>
                </a:lnTo>
                <a:lnTo>
                  <a:pt x="690" y="924"/>
                </a:lnTo>
                <a:close/>
                <a:moveTo>
                  <a:pt x="1207" y="1326"/>
                </a:moveTo>
                <a:lnTo>
                  <a:pt x="1240" y="1338"/>
                </a:lnTo>
                <a:lnTo>
                  <a:pt x="1240" y="1338"/>
                </a:lnTo>
                <a:lnTo>
                  <a:pt x="1246" y="1340"/>
                </a:lnTo>
                <a:lnTo>
                  <a:pt x="1261" y="1343"/>
                </a:lnTo>
                <a:lnTo>
                  <a:pt x="1261" y="1343"/>
                </a:lnTo>
                <a:lnTo>
                  <a:pt x="1308" y="1346"/>
                </a:lnTo>
                <a:lnTo>
                  <a:pt x="1309" y="1378"/>
                </a:lnTo>
                <a:lnTo>
                  <a:pt x="1306" y="1406"/>
                </a:lnTo>
                <a:lnTo>
                  <a:pt x="1306" y="1406"/>
                </a:lnTo>
                <a:lnTo>
                  <a:pt x="1285" y="1485"/>
                </a:lnTo>
                <a:lnTo>
                  <a:pt x="1285" y="1485"/>
                </a:lnTo>
                <a:lnTo>
                  <a:pt x="1283" y="1492"/>
                </a:lnTo>
                <a:lnTo>
                  <a:pt x="1283" y="1498"/>
                </a:lnTo>
                <a:lnTo>
                  <a:pt x="1286" y="1509"/>
                </a:lnTo>
                <a:lnTo>
                  <a:pt x="1295" y="1532"/>
                </a:lnTo>
                <a:lnTo>
                  <a:pt x="1295" y="1532"/>
                </a:lnTo>
                <a:lnTo>
                  <a:pt x="1300" y="1554"/>
                </a:lnTo>
                <a:lnTo>
                  <a:pt x="1308" y="1589"/>
                </a:lnTo>
                <a:lnTo>
                  <a:pt x="1316" y="1639"/>
                </a:lnTo>
                <a:lnTo>
                  <a:pt x="1316" y="1639"/>
                </a:lnTo>
                <a:lnTo>
                  <a:pt x="1314" y="1645"/>
                </a:lnTo>
                <a:lnTo>
                  <a:pt x="1309" y="1656"/>
                </a:lnTo>
                <a:lnTo>
                  <a:pt x="1299" y="1681"/>
                </a:lnTo>
                <a:lnTo>
                  <a:pt x="1299" y="1681"/>
                </a:lnTo>
                <a:lnTo>
                  <a:pt x="1297" y="1688"/>
                </a:lnTo>
                <a:lnTo>
                  <a:pt x="1295" y="1699"/>
                </a:lnTo>
                <a:lnTo>
                  <a:pt x="1295" y="1727"/>
                </a:lnTo>
                <a:lnTo>
                  <a:pt x="1299" y="1761"/>
                </a:lnTo>
                <a:lnTo>
                  <a:pt x="1299" y="1761"/>
                </a:lnTo>
                <a:lnTo>
                  <a:pt x="1249" y="1733"/>
                </a:lnTo>
                <a:lnTo>
                  <a:pt x="1249" y="1733"/>
                </a:lnTo>
                <a:lnTo>
                  <a:pt x="1232" y="1719"/>
                </a:lnTo>
                <a:lnTo>
                  <a:pt x="1207" y="1699"/>
                </a:lnTo>
                <a:lnTo>
                  <a:pt x="1185" y="1681"/>
                </a:lnTo>
                <a:lnTo>
                  <a:pt x="1179" y="1673"/>
                </a:lnTo>
                <a:lnTo>
                  <a:pt x="1176" y="1670"/>
                </a:lnTo>
                <a:lnTo>
                  <a:pt x="1176" y="1670"/>
                </a:lnTo>
                <a:lnTo>
                  <a:pt x="1181" y="1651"/>
                </a:lnTo>
                <a:lnTo>
                  <a:pt x="1181" y="1651"/>
                </a:lnTo>
                <a:lnTo>
                  <a:pt x="1185" y="1617"/>
                </a:lnTo>
                <a:lnTo>
                  <a:pt x="1192" y="1580"/>
                </a:lnTo>
                <a:lnTo>
                  <a:pt x="1192" y="1580"/>
                </a:lnTo>
                <a:lnTo>
                  <a:pt x="1196" y="1540"/>
                </a:lnTo>
                <a:lnTo>
                  <a:pt x="1201" y="1488"/>
                </a:lnTo>
                <a:lnTo>
                  <a:pt x="1201" y="1488"/>
                </a:lnTo>
                <a:lnTo>
                  <a:pt x="1201" y="1476"/>
                </a:lnTo>
                <a:lnTo>
                  <a:pt x="1201" y="1467"/>
                </a:lnTo>
                <a:lnTo>
                  <a:pt x="1196" y="1445"/>
                </a:lnTo>
                <a:lnTo>
                  <a:pt x="1196" y="1445"/>
                </a:lnTo>
                <a:lnTo>
                  <a:pt x="1196" y="1439"/>
                </a:lnTo>
                <a:lnTo>
                  <a:pt x="1198" y="1431"/>
                </a:lnTo>
                <a:lnTo>
                  <a:pt x="1201" y="1417"/>
                </a:lnTo>
                <a:lnTo>
                  <a:pt x="1207" y="1397"/>
                </a:lnTo>
                <a:lnTo>
                  <a:pt x="1207" y="1397"/>
                </a:lnTo>
                <a:lnTo>
                  <a:pt x="1209" y="1383"/>
                </a:lnTo>
                <a:lnTo>
                  <a:pt x="1207" y="1360"/>
                </a:lnTo>
                <a:lnTo>
                  <a:pt x="1207" y="1326"/>
                </a:lnTo>
                <a:lnTo>
                  <a:pt x="1207" y="1326"/>
                </a:lnTo>
                <a:close/>
                <a:moveTo>
                  <a:pt x="187" y="1833"/>
                </a:moveTo>
                <a:lnTo>
                  <a:pt x="187" y="1833"/>
                </a:lnTo>
                <a:lnTo>
                  <a:pt x="208" y="1834"/>
                </a:lnTo>
                <a:lnTo>
                  <a:pt x="245" y="1837"/>
                </a:lnTo>
                <a:lnTo>
                  <a:pt x="302" y="1845"/>
                </a:lnTo>
                <a:lnTo>
                  <a:pt x="302" y="1845"/>
                </a:lnTo>
                <a:lnTo>
                  <a:pt x="359" y="1854"/>
                </a:lnTo>
                <a:lnTo>
                  <a:pt x="359" y="1854"/>
                </a:lnTo>
                <a:lnTo>
                  <a:pt x="380" y="1856"/>
                </a:lnTo>
                <a:lnTo>
                  <a:pt x="389" y="1858"/>
                </a:lnTo>
                <a:lnTo>
                  <a:pt x="445" y="1864"/>
                </a:lnTo>
                <a:lnTo>
                  <a:pt x="445" y="1864"/>
                </a:lnTo>
                <a:lnTo>
                  <a:pt x="465" y="1881"/>
                </a:lnTo>
                <a:lnTo>
                  <a:pt x="482" y="1895"/>
                </a:lnTo>
                <a:lnTo>
                  <a:pt x="496" y="1904"/>
                </a:lnTo>
                <a:lnTo>
                  <a:pt x="496" y="1904"/>
                </a:lnTo>
                <a:lnTo>
                  <a:pt x="500" y="1904"/>
                </a:lnTo>
                <a:lnTo>
                  <a:pt x="508" y="1902"/>
                </a:lnTo>
                <a:lnTo>
                  <a:pt x="527" y="1893"/>
                </a:lnTo>
                <a:lnTo>
                  <a:pt x="541" y="1884"/>
                </a:lnTo>
                <a:lnTo>
                  <a:pt x="549" y="1879"/>
                </a:lnTo>
                <a:lnTo>
                  <a:pt x="549" y="1879"/>
                </a:lnTo>
                <a:lnTo>
                  <a:pt x="552" y="1876"/>
                </a:lnTo>
                <a:lnTo>
                  <a:pt x="556" y="1875"/>
                </a:lnTo>
                <a:lnTo>
                  <a:pt x="562" y="1875"/>
                </a:lnTo>
                <a:lnTo>
                  <a:pt x="562" y="1875"/>
                </a:lnTo>
                <a:lnTo>
                  <a:pt x="631" y="1899"/>
                </a:lnTo>
                <a:lnTo>
                  <a:pt x="631" y="1899"/>
                </a:lnTo>
                <a:lnTo>
                  <a:pt x="631" y="1902"/>
                </a:lnTo>
                <a:lnTo>
                  <a:pt x="631" y="1909"/>
                </a:lnTo>
                <a:lnTo>
                  <a:pt x="632" y="1913"/>
                </a:lnTo>
                <a:lnTo>
                  <a:pt x="635" y="1918"/>
                </a:lnTo>
                <a:lnTo>
                  <a:pt x="638" y="1921"/>
                </a:lnTo>
                <a:lnTo>
                  <a:pt x="645" y="1924"/>
                </a:lnTo>
                <a:lnTo>
                  <a:pt x="645" y="1924"/>
                </a:lnTo>
                <a:lnTo>
                  <a:pt x="651" y="1924"/>
                </a:lnTo>
                <a:lnTo>
                  <a:pt x="655" y="1924"/>
                </a:lnTo>
                <a:lnTo>
                  <a:pt x="659" y="1921"/>
                </a:lnTo>
                <a:lnTo>
                  <a:pt x="659" y="1918"/>
                </a:lnTo>
                <a:lnTo>
                  <a:pt x="660" y="1910"/>
                </a:lnTo>
                <a:lnTo>
                  <a:pt x="659" y="1907"/>
                </a:lnTo>
                <a:lnTo>
                  <a:pt x="948" y="1974"/>
                </a:lnTo>
                <a:lnTo>
                  <a:pt x="948" y="1974"/>
                </a:lnTo>
                <a:lnTo>
                  <a:pt x="950" y="1980"/>
                </a:lnTo>
                <a:lnTo>
                  <a:pt x="950" y="1985"/>
                </a:lnTo>
                <a:lnTo>
                  <a:pt x="948" y="1988"/>
                </a:lnTo>
                <a:lnTo>
                  <a:pt x="948" y="1988"/>
                </a:lnTo>
                <a:lnTo>
                  <a:pt x="936" y="2008"/>
                </a:lnTo>
                <a:lnTo>
                  <a:pt x="908" y="2048"/>
                </a:lnTo>
                <a:lnTo>
                  <a:pt x="889" y="2072"/>
                </a:lnTo>
                <a:lnTo>
                  <a:pt x="871" y="2096"/>
                </a:lnTo>
                <a:lnTo>
                  <a:pt x="851" y="2118"/>
                </a:lnTo>
                <a:lnTo>
                  <a:pt x="831" y="2135"/>
                </a:lnTo>
                <a:lnTo>
                  <a:pt x="831" y="2135"/>
                </a:lnTo>
                <a:lnTo>
                  <a:pt x="820" y="2143"/>
                </a:lnTo>
                <a:lnTo>
                  <a:pt x="807" y="2151"/>
                </a:lnTo>
                <a:lnTo>
                  <a:pt x="779" y="2163"/>
                </a:lnTo>
                <a:lnTo>
                  <a:pt x="747" y="2175"/>
                </a:lnTo>
                <a:lnTo>
                  <a:pt x="711" y="2185"/>
                </a:lnTo>
                <a:lnTo>
                  <a:pt x="676" y="2193"/>
                </a:lnTo>
                <a:lnTo>
                  <a:pt x="638" y="2199"/>
                </a:lnTo>
                <a:lnTo>
                  <a:pt x="604" y="2200"/>
                </a:lnTo>
                <a:lnTo>
                  <a:pt x="575" y="2200"/>
                </a:lnTo>
                <a:lnTo>
                  <a:pt x="575" y="2200"/>
                </a:lnTo>
                <a:lnTo>
                  <a:pt x="545" y="2196"/>
                </a:lnTo>
                <a:lnTo>
                  <a:pt x="513" y="2189"/>
                </a:lnTo>
                <a:lnTo>
                  <a:pt x="482" y="2180"/>
                </a:lnTo>
                <a:lnTo>
                  <a:pt x="449" y="2169"/>
                </a:lnTo>
                <a:lnTo>
                  <a:pt x="418" y="2157"/>
                </a:lnTo>
                <a:lnTo>
                  <a:pt x="389" y="2141"/>
                </a:lnTo>
                <a:lnTo>
                  <a:pt x="364" y="2126"/>
                </a:lnTo>
                <a:lnTo>
                  <a:pt x="342" y="2109"/>
                </a:lnTo>
                <a:lnTo>
                  <a:pt x="342" y="2109"/>
                </a:lnTo>
                <a:lnTo>
                  <a:pt x="322" y="2090"/>
                </a:lnTo>
                <a:lnTo>
                  <a:pt x="302" y="2070"/>
                </a:lnTo>
                <a:lnTo>
                  <a:pt x="282" y="2047"/>
                </a:lnTo>
                <a:lnTo>
                  <a:pt x="265" y="2023"/>
                </a:lnTo>
                <a:lnTo>
                  <a:pt x="248" y="2002"/>
                </a:lnTo>
                <a:lnTo>
                  <a:pt x="234" y="1980"/>
                </a:lnTo>
                <a:lnTo>
                  <a:pt x="223" y="1963"/>
                </a:lnTo>
                <a:lnTo>
                  <a:pt x="217" y="1947"/>
                </a:lnTo>
                <a:lnTo>
                  <a:pt x="217" y="1947"/>
                </a:lnTo>
                <a:lnTo>
                  <a:pt x="206" y="1916"/>
                </a:lnTo>
                <a:lnTo>
                  <a:pt x="195" y="1878"/>
                </a:lnTo>
                <a:lnTo>
                  <a:pt x="187" y="1847"/>
                </a:lnTo>
                <a:lnTo>
                  <a:pt x="187" y="1837"/>
                </a:lnTo>
                <a:lnTo>
                  <a:pt x="187" y="1834"/>
                </a:lnTo>
                <a:lnTo>
                  <a:pt x="187" y="1833"/>
                </a:lnTo>
                <a:lnTo>
                  <a:pt x="187" y="1833"/>
                </a:lnTo>
                <a:close/>
                <a:moveTo>
                  <a:pt x="212" y="1788"/>
                </a:moveTo>
                <a:lnTo>
                  <a:pt x="212" y="1788"/>
                </a:lnTo>
                <a:lnTo>
                  <a:pt x="239" y="1794"/>
                </a:lnTo>
                <a:lnTo>
                  <a:pt x="239" y="1794"/>
                </a:lnTo>
                <a:lnTo>
                  <a:pt x="280" y="1802"/>
                </a:lnTo>
                <a:lnTo>
                  <a:pt x="363" y="1817"/>
                </a:lnTo>
                <a:lnTo>
                  <a:pt x="363" y="1817"/>
                </a:lnTo>
                <a:lnTo>
                  <a:pt x="397" y="1823"/>
                </a:lnTo>
                <a:lnTo>
                  <a:pt x="421" y="1827"/>
                </a:lnTo>
                <a:lnTo>
                  <a:pt x="437" y="1828"/>
                </a:lnTo>
                <a:lnTo>
                  <a:pt x="443" y="1828"/>
                </a:lnTo>
                <a:lnTo>
                  <a:pt x="443" y="1828"/>
                </a:lnTo>
                <a:lnTo>
                  <a:pt x="443" y="1830"/>
                </a:lnTo>
                <a:lnTo>
                  <a:pt x="440" y="1830"/>
                </a:lnTo>
                <a:lnTo>
                  <a:pt x="434" y="1831"/>
                </a:lnTo>
                <a:lnTo>
                  <a:pt x="423" y="1831"/>
                </a:lnTo>
                <a:lnTo>
                  <a:pt x="384" y="1837"/>
                </a:lnTo>
                <a:lnTo>
                  <a:pt x="370" y="1837"/>
                </a:lnTo>
                <a:lnTo>
                  <a:pt x="370" y="1837"/>
                </a:lnTo>
                <a:lnTo>
                  <a:pt x="359" y="1834"/>
                </a:lnTo>
                <a:lnTo>
                  <a:pt x="327" y="1831"/>
                </a:lnTo>
                <a:lnTo>
                  <a:pt x="327" y="1831"/>
                </a:lnTo>
                <a:lnTo>
                  <a:pt x="197" y="1814"/>
                </a:lnTo>
                <a:lnTo>
                  <a:pt x="186" y="1808"/>
                </a:lnTo>
                <a:lnTo>
                  <a:pt x="186" y="1794"/>
                </a:lnTo>
                <a:lnTo>
                  <a:pt x="212" y="1788"/>
                </a:lnTo>
                <a:close/>
                <a:moveTo>
                  <a:pt x="967" y="1692"/>
                </a:moveTo>
                <a:lnTo>
                  <a:pt x="967" y="1692"/>
                </a:lnTo>
                <a:lnTo>
                  <a:pt x="970" y="1693"/>
                </a:lnTo>
                <a:lnTo>
                  <a:pt x="972" y="1695"/>
                </a:lnTo>
                <a:lnTo>
                  <a:pt x="973" y="1702"/>
                </a:lnTo>
                <a:lnTo>
                  <a:pt x="975" y="1712"/>
                </a:lnTo>
                <a:lnTo>
                  <a:pt x="976" y="1719"/>
                </a:lnTo>
                <a:lnTo>
                  <a:pt x="976" y="1719"/>
                </a:lnTo>
                <a:lnTo>
                  <a:pt x="979" y="1727"/>
                </a:lnTo>
                <a:lnTo>
                  <a:pt x="981" y="1737"/>
                </a:lnTo>
                <a:lnTo>
                  <a:pt x="982" y="1744"/>
                </a:lnTo>
                <a:lnTo>
                  <a:pt x="984" y="1751"/>
                </a:lnTo>
                <a:lnTo>
                  <a:pt x="984" y="1751"/>
                </a:lnTo>
                <a:lnTo>
                  <a:pt x="975" y="1751"/>
                </a:lnTo>
                <a:lnTo>
                  <a:pt x="945" y="1751"/>
                </a:lnTo>
                <a:lnTo>
                  <a:pt x="854" y="1749"/>
                </a:lnTo>
                <a:lnTo>
                  <a:pt x="722" y="1746"/>
                </a:lnTo>
                <a:lnTo>
                  <a:pt x="722" y="1746"/>
                </a:lnTo>
                <a:lnTo>
                  <a:pt x="841" y="1719"/>
                </a:lnTo>
                <a:lnTo>
                  <a:pt x="925" y="1699"/>
                </a:lnTo>
                <a:lnTo>
                  <a:pt x="967" y="1692"/>
                </a:lnTo>
                <a:lnTo>
                  <a:pt x="967" y="1692"/>
                </a:lnTo>
                <a:close/>
                <a:moveTo>
                  <a:pt x="964" y="1867"/>
                </a:moveTo>
                <a:lnTo>
                  <a:pt x="964" y="1867"/>
                </a:lnTo>
                <a:lnTo>
                  <a:pt x="967" y="1871"/>
                </a:lnTo>
                <a:lnTo>
                  <a:pt x="970" y="1881"/>
                </a:lnTo>
                <a:lnTo>
                  <a:pt x="970" y="1881"/>
                </a:lnTo>
                <a:lnTo>
                  <a:pt x="970" y="1885"/>
                </a:lnTo>
                <a:lnTo>
                  <a:pt x="967" y="1889"/>
                </a:lnTo>
                <a:lnTo>
                  <a:pt x="962" y="1892"/>
                </a:lnTo>
                <a:lnTo>
                  <a:pt x="962" y="1892"/>
                </a:lnTo>
                <a:lnTo>
                  <a:pt x="866" y="1876"/>
                </a:lnTo>
                <a:lnTo>
                  <a:pt x="801" y="1865"/>
                </a:lnTo>
                <a:lnTo>
                  <a:pt x="770" y="1859"/>
                </a:lnTo>
                <a:lnTo>
                  <a:pt x="770" y="1859"/>
                </a:lnTo>
                <a:lnTo>
                  <a:pt x="767" y="1856"/>
                </a:lnTo>
                <a:lnTo>
                  <a:pt x="767" y="1853"/>
                </a:lnTo>
                <a:lnTo>
                  <a:pt x="769" y="1851"/>
                </a:lnTo>
                <a:lnTo>
                  <a:pt x="769" y="1851"/>
                </a:lnTo>
                <a:lnTo>
                  <a:pt x="778" y="1851"/>
                </a:lnTo>
                <a:lnTo>
                  <a:pt x="801" y="1853"/>
                </a:lnTo>
                <a:lnTo>
                  <a:pt x="868" y="1858"/>
                </a:lnTo>
                <a:lnTo>
                  <a:pt x="964" y="1867"/>
                </a:lnTo>
                <a:lnTo>
                  <a:pt x="964" y="1867"/>
                </a:lnTo>
                <a:close/>
                <a:moveTo>
                  <a:pt x="2118" y="1834"/>
                </a:moveTo>
                <a:lnTo>
                  <a:pt x="2118" y="1834"/>
                </a:lnTo>
                <a:lnTo>
                  <a:pt x="2123" y="1839"/>
                </a:lnTo>
                <a:lnTo>
                  <a:pt x="2135" y="1845"/>
                </a:lnTo>
                <a:lnTo>
                  <a:pt x="2143" y="1848"/>
                </a:lnTo>
                <a:lnTo>
                  <a:pt x="2152" y="1850"/>
                </a:lnTo>
                <a:lnTo>
                  <a:pt x="2160" y="1851"/>
                </a:lnTo>
                <a:lnTo>
                  <a:pt x="2169" y="1848"/>
                </a:lnTo>
                <a:lnTo>
                  <a:pt x="2169" y="1848"/>
                </a:lnTo>
                <a:lnTo>
                  <a:pt x="2177" y="1845"/>
                </a:lnTo>
                <a:lnTo>
                  <a:pt x="2183" y="1840"/>
                </a:lnTo>
                <a:lnTo>
                  <a:pt x="2188" y="1836"/>
                </a:lnTo>
                <a:lnTo>
                  <a:pt x="2191" y="1831"/>
                </a:lnTo>
                <a:lnTo>
                  <a:pt x="2194" y="1825"/>
                </a:lnTo>
                <a:lnTo>
                  <a:pt x="2197" y="1819"/>
                </a:lnTo>
                <a:lnTo>
                  <a:pt x="2199" y="1803"/>
                </a:lnTo>
                <a:lnTo>
                  <a:pt x="2199" y="1803"/>
                </a:lnTo>
                <a:lnTo>
                  <a:pt x="2200" y="1794"/>
                </a:lnTo>
                <a:lnTo>
                  <a:pt x="2197" y="1786"/>
                </a:lnTo>
                <a:lnTo>
                  <a:pt x="2196" y="1778"/>
                </a:lnTo>
                <a:lnTo>
                  <a:pt x="2191" y="1772"/>
                </a:lnTo>
                <a:lnTo>
                  <a:pt x="2185" y="1763"/>
                </a:lnTo>
                <a:lnTo>
                  <a:pt x="2182" y="1760"/>
                </a:lnTo>
                <a:lnTo>
                  <a:pt x="2177" y="1403"/>
                </a:lnTo>
                <a:lnTo>
                  <a:pt x="2177" y="1403"/>
                </a:lnTo>
                <a:lnTo>
                  <a:pt x="2182" y="1403"/>
                </a:lnTo>
                <a:lnTo>
                  <a:pt x="2194" y="1403"/>
                </a:lnTo>
                <a:lnTo>
                  <a:pt x="2220" y="1406"/>
                </a:lnTo>
                <a:lnTo>
                  <a:pt x="2264" y="1416"/>
                </a:lnTo>
                <a:lnTo>
                  <a:pt x="2264" y="1416"/>
                </a:lnTo>
                <a:lnTo>
                  <a:pt x="2290" y="1423"/>
                </a:lnTo>
                <a:lnTo>
                  <a:pt x="2313" y="1433"/>
                </a:lnTo>
                <a:lnTo>
                  <a:pt x="2338" y="1445"/>
                </a:lnTo>
                <a:lnTo>
                  <a:pt x="2363" y="1460"/>
                </a:lnTo>
                <a:lnTo>
                  <a:pt x="2388" y="1479"/>
                </a:lnTo>
                <a:lnTo>
                  <a:pt x="2414" y="1501"/>
                </a:lnTo>
                <a:lnTo>
                  <a:pt x="2444" y="1527"/>
                </a:lnTo>
                <a:lnTo>
                  <a:pt x="2476" y="1557"/>
                </a:lnTo>
                <a:lnTo>
                  <a:pt x="2476" y="1557"/>
                </a:lnTo>
                <a:lnTo>
                  <a:pt x="2493" y="1574"/>
                </a:lnTo>
                <a:lnTo>
                  <a:pt x="2507" y="1592"/>
                </a:lnTo>
                <a:lnTo>
                  <a:pt x="2520" y="1612"/>
                </a:lnTo>
                <a:lnTo>
                  <a:pt x="2530" y="1633"/>
                </a:lnTo>
                <a:lnTo>
                  <a:pt x="2540" y="1656"/>
                </a:lnTo>
                <a:lnTo>
                  <a:pt x="2547" y="1679"/>
                </a:lnTo>
                <a:lnTo>
                  <a:pt x="2554" y="1704"/>
                </a:lnTo>
                <a:lnTo>
                  <a:pt x="2558" y="1729"/>
                </a:lnTo>
                <a:lnTo>
                  <a:pt x="2561" y="1754"/>
                </a:lnTo>
                <a:lnTo>
                  <a:pt x="2563" y="1778"/>
                </a:lnTo>
                <a:lnTo>
                  <a:pt x="2563" y="1805"/>
                </a:lnTo>
                <a:lnTo>
                  <a:pt x="2563" y="1830"/>
                </a:lnTo>
                <a:lnTo>
                  <a:pt x="2560" y="1854"/>
                </a:lnTo>
                <a:lnTo>
                  <a:pt x="2557" y="1879"/>
                </a:lnTo>
                <a:lnTo>
                  <a:pt x="2552" y="1902"/>
                </a:lnTo>
                <a:lnTo>
                  <a:pt x="2547" y="1926"/>
                </a:lnTo>
                <a:lnTo>
                  <a:pt x="2547" y="1926"/>
                </a:lnTo>
                <a:lnTo>
                  <a:pt x="2540" y="1947"/>
                </a:lnTo>
                <a:lnTo>
                  <a:pt x="2532" y="1968"/>
                </a:lnTo>
                <a:lnTo>
                  <a:pt x="2521" y="1989"/>
                </a:lnTo>
                <a:lnTo>
                  <a:pt x="2509" y="2008"/>
                </a:lnTo>
                <a:lnTo>
                  <a:pt x="2496" y="2027"/>
                </a:lnTo>
                <a:lnTo>
                  <a:pt x="2484" y="2044"/>
                </a:lnTo>
                <a:lnTo>
                  <a:pt x="2458" y="2073"/>
                </a:lnTo>
                <a:lnTo>
                  <a:pt x="2433" y="2099"/>
                </a:lnTo>
                <a:lnTo>
                  <a:pt x="2411" y="2118"/>
                </a:lnTo>
                <a:lnTo>
                  <a:pt x="2391" y="2134"/>
                </a:lnTo>
                <a:lnTo>
                  <a:pt x="2368" y="2109"/>
                </a:lnTo>
                <a:lnTo>
                  <a:pt x="2368" y="2109"/>
                </a:lnTo>
                <a:lnTo>
                  <a:pt x="2365" y="2106"/>
                </a:lnTo>
                <a:lnTo>
                  <a:pt x="2361" y="2103"/>
                </a:lnTo>
                <a:lnTo>
                  <a:pt x="2360" y="2103"/>
                </a:lnTo>
                <a:lnTo>
                  <a:pt x="2357" y="2103"/>
                </a:lnTo>
                <a:lnTo>
                  <a:pt x="2357" y="2103"/>
                </a:lnTo>
                <a:lnTo>
                  <a:pt x="2354" y="2106"/>
                </a:lnTo>
                <a:lnTo>
                  <a:pt x="2352" y="2109"/>
                </a:lnTo>
                <a:lnTo>
                  <a:pt x="2351" y="2113"/>
                </a:lnTo>
                <a:lnTo>
                  <a:pt x="2351" y="2113"/>
                </a:lnTo>
                <a:lnTo>
                  <a:pt x="2363" y="2129"/>
                </a:lnTo>
                <a:lnTo>
                  <a:pt x="2374" y="2143"/>
                </a:lnTo>
                <a:lnTo>
                  <a:pt x="2374" y="2143"/>
                </a:lnTo>
                <a:lnTo>
                  <a:pt x="2358" y="2152"/>
                </a:lnTo>
                <a:lnTo>
                  <a:pt x="2341" y="2161"/>
                </a:lnTo>
                <a:lnTo>
                  <a:pt x="2318" y="2172"/>
                </a:lnTo>
                <a:lnTo>
                  <a:pt x="2290" y="2185"/>
                </a:lnTo>
                <a:lnTo>
                  <a:pt x="2256" y="2194"/>
                </a:lnTo>
                <a:lnTo>
                  <a:pt x="2238" y="2199"/>
                </a:lnTo>
                <a:lnTo>
                  <a:pt x="2217" y="2202"/>
                </a:lnTo>
                <a:lnTo>
                  <a:pt x="2197" y="2205"/>
                </a:lnTo>
                <a:lnTo>
                  <a:pt x="2176" y="2206"/>
                </a:lnTo>
                <a:lnTo>
                  <a:pt x="2176" y="2206"/>
                </a:lnTo>
                <a:lnTo>
                  <a:pt x="2154" y="2206"/>
                </a:lnTo>
                <a:lnTo>
                  <a:pt x="2132" y="2205"/>
                </a:lnTo>
                <a:lnTo>
                  <a:pt x="2110" y="2202"/>
                </a:lnTo>
                <a:lnTo>
                  <a:pt x="2089" y="2197"/>
                </a:lnTo>
                <a:lnTo>
                  <a:pt x="2067" y="2193"/>
                </a:lnTo>
                <a:lnTo>
                  <a:pt x="2045" y="2186"/>
                </a:lnTo>
                <a:lnTo>
                  <a:pt x="2025" y="2179"/>
                </a:lnTo>
                <a:lnTo>
                  <a:pt x="2005" y="2169"/>
                </a:lnTo>
                <a:lnTo>
                  <a:pt x="1985" y="2160"/>
                </a:lnTo>
                <a:lnTo>
                  <a:pt x="1966" y="2149"/>
                </a:lnTo>
                <a:lnTo>
                  <a:pt x="1929" y="2126"/>
                </a:lnTo>
                <a:lnTo>
                  <a:pt x="1895" y="2101"/>
                </a:lnTo>
                <a:lnTo>
                  <a:pt x="1864" y="2075"/>
                </a:lnTo>
                <a:lnTo>
                  <a:pt x="1864" y="2075"/>
                </a:lnTo>
                <a:lnTo>
                  <a:pt x="1850" y="2061"/>
                </a:lnTo>
                <a:lnTo>
                  <a:pt x="1838" y="2047"/>
                </a:lnTo>
                <a:lnTo>
                  <a:pt x="1827" y="2033"/>
                </a:lnTo>
                <a:lnTo>
                  <a:pt x="1816" y="2019"/>
                </a:lnTo>
                <a:lnTo>
                  <a:pt x="1801" y="1992"/>
                </a:lnTo>
                <a:lnTo>
                  <a:pt x="1788" y="1966"/>
                </a:lnTo>
                <a:lnTo>
                  <a:pt x="1779" y="1944"/>
                </a:lnTo>
                <a:lnTo>
                  <a:pt x="1774" y="1927"/>
                </a:lnTo>
                <a:lnTo>
                  <a:pt x="1771" y="1915"/>
                </a:lnTo>
                <a:lnTo>
                  <a:pt x="1771" y="1912"/>
                </a:lnTo>
                <a:lnTo>
                  <a:pt x="1771" y="1912"/>
                </a:lnTo>
                <a:lnTo>
                  <a:pt x="2118" y="1834"/>
                </a:lnTo>
                <a:lnTo>
                  <a:pt x="2118" y="1834"/>
                </a:lnTo>
                <a:close/>
                <a:moveTo>
                  <a:pt x="1573" y="1585"/>
                </a:moveTo>
                <a:lnTo>
                  <a:pt x="1567" y="1526"/>
                </a:lnTo>
                <a:lnTo>
                  <a:pt x="1567" y="1526"/>
                </a:lnTo>
                <a:lnTo>
                  <a:pt x="1562" y="1460"/>
                </a:lnTo>
                <a:lnTo>
                  <a:pt x="1559" y="1403"/>
                </a:lnTo>
                <a:lnTo>
                  <a:pt x="1559" y="1375"/>
                </a:lnTo>
                <a:lnTo>
                  <a:pt x="1559" y="1350"/>
                </a:lnTo>
                <a:lnTo>
                  <a:pt x="1559" y="1350"/>
                </a:lnTo>
                <a:lnTo>
                  <a:pt x="1559" y="1330"/>
                </a:lnTo>
                <a:lnTo>
                  <a:pt x="1559" y="1312"/>
                </a:lnTo>
                <a:lnTo>
                  <a:pt x="1556" y="1298"/>
                </a:lnTo>
                <a:lnTo>
                  <a:pt x="1554" y="1285"/>
                </a:lnTo>
                <a:lnTo>
                  <a:pt x="1550" y="1274"/>
                </a:lnTo>
                <a:lnTo>
                  <a:pt x="1545" y="1265"/>
                </a:lnTo>
                <a:lnTo>
                  <a:pt x="1532" y="1245"/>
                </a:lnTo>
                <a:lnTo>
                  <a:pt x="1532" y="1245"/>
                </a:lnTo>
                <a:lnTo>
                  <a:pt x="1523" y="1234"/>
                </a:lnTo>
                <a:lnTo>
                  <a:pt x="1508" y="1223"/>
                </a:lnTo>
                <a:lnTo>
                  <a:pt x="1489" y="1211"/>
                </a:lnTo>
                <a:lnTo>
                  <a:pt x="1471" y="1198"/>
                </a:lnTo>
                <a:lnTo>
                  <a:pt x="1430" y="1178"/>
                </a:lnTo>
                <a:lnTo>
                  <a:pt x="1401" y="1164"/>
                </a:lnTo>
                <a:lnTo>
                  <a:pt x="1401" y="1164"/>
                </a:lnTo>
                <a:lnTo>
                  <a:pt x="1393" y="1161"/>
                </a:lnTo>
                <a:lnTo>
                  <a:pt x="1385" y="1157"/>
                </a:lnTo>
                <a:lnTo>
                  <a:pt x="1381" y="1152"/>
                </a:lnTo>
                <a:lnTo>
                  <a:pt x="1376" y="1146"/>
                </a:lnTo>
                <a:lnTo>
                  <a:pt x="1365" y="1132"/>
                </a:lnTo>
                <a:lnTo>
                  <a:pt x="1357" y="1124"/>
                </a:lnTo>
                <a:lnTo>
                  <a:pt x="1347" y="1115"/>
                </a:lnTo>
                <a:lnTo>
                  <a:pt x="1347" y="1115"/>
                </a:lnTo>
                <a:lnTo>
                  <a:pt x="1334" y="1105"/>
                </a:lnTo>
                <a:lnTo>
                  <a:pt x="1322" y="1101"/>
                </a:lnTo>
                <a:lnTo>
                  <a:pt x="1312" y="1096"/>
                </a:lnTo>
                <a:lnTo>
                  <a:pt x="1303" y="1094"/>
                </a:lnTo>
                <a:lnTo>
                  <a:pt x="1289" y="1093"/>
                </a:lnTo>
                <a:lnTo>
                  <a:pt x="1286" y="1091"/>
                </a:lnTo>
                <a:lnTo>
                  <a:pt x="1285" y="1090"/>
                </a:lnTo>
                <a:lnTo>
                  <a:pt x="1285" y="1090"/>
                </a:lnTo>
                <a:lnTo>
                  <a:pt x="1283" y="1088"/>
                </a:lnTo>
                <a:lnTo>
                  <a:pt x="1281" y="1087"/>
                </a:lnTo>
                <a:lnTo>
                  <a:pt x="1274" y="1084"/>
                </a:lnTo>
                <a:lnTo>
                  <a:pt x="1264" y="1082"/>
                </a:lnTo>
                <a:lnTo>
                  <a:pt x="1252" y="1076"/>
                </a:lnTo>
                <a:lnTo>
                  <a:pt x="1252" y="1076"/>
                </a:lnTo>
                <a:lnTo>
                  <a:pt x="1243" y="1071"/>
                </a:lnTo>
                <a:lnTo>
                  <a:pt x="1241" y="1070"/>
                </a:lnTo>
                <a:lnTo>
                  <a:pt x="1243" y="1070"/>
                </a:lnTo>
                <a:lnTo>
                  <a:pt x="1246" y="1067"/>
                </a:lnTo>
                <a:lnTo>
                  <a:pt x="1249" y="1063"/>
                </a:lnTo>
                <a:lnTo>
                  <a:pt x="1249" y="1060"/>
                </a:lnTo>
                <a:lnTo>
                  <a:pt x="1249" y="1060"/>
                </a:lnTo>
                <a:lnTo>
                  <a:pt x="1249" y="1054"/>
                </a:lnTo>
                <a:lnTo>
                  <a:pt x="1247" y="1053"/>
                </a:lnTo>
                <a:lnTo>
                  <a:pt x="1246" y="1051"/>
                </a:lnTo>
                <a:lnTo>
                  <a:pt x="1240" y="1048"/>
                </a:lnTo>
                <a:lnTo>
                  <a:pt x="1227" y="1040"/>
                </a:lnTo>
                <a:lnTo>
                  <a:pt x="1227" y="1040"/>
                </a:lnTo>
                <a:lnTo>
                  <a:pt x="1221" y="1034"/>
                </a:lnTo>
                <a:lnTo>
                  <a:pt x="1216" y="1028"/>
                </a:lnTo>
                <a:lnTo>
                  <a:pt x="1215" y="1022"/>
                </a:lnTo>
                <a:lnTo>
                  <a:pt x="1212" y="1015"/>
                </a:lnTo>
                <a:lnTo>
                  <a:pt x="1209" y="1001"/>
                </a:lnTo>
                <a:lnTo>
                  <a:pt x="1202" y="983"/>
                </a:lnTo>
                <a:lnTo>
                  <a:pt x="1202" y="983"/>
                </a:lnTo>
                <a:lnTo>
                  <a:pt x="1198" y="974"/>
                </a:lnTo>
                <a:lnTo>
                  <a:pt x="1192" y="964"/>
                </a:lnTo>
                <a:lnTo>
                  <a:pt x="1185" y="956"/>
                </a:lnTo>
                <a:lnTo>
                  <a:pt x="1179" y="950"/>
                </a:lnTo>
                <a:lnTo>
                  <a:pt x="1164" y="941"/>
                </a:lnTo>
                <a:lnTo>
                  <a:pt x="1148" y="933"/>
                </a:lnTo>
                <a:lnTo>
                  <a:pt x="1148" y="933"/>
                </a:lnTo>
                <a:lnTo>
                  <a:pt x="1142" y="929"/>
                </a:lnTo>
                <a:lnTo>
                  <a:pt x="1139" y="925"/>
                </a:lnTo>
                <a:lnTo>
                  <a:pt x="1137" y="924"/>
                </a:lnTo>
                <a:lnTo>
                  <a:pt x="1137" y="921"/>
                </a:lnTo>
                <a:lnTo>
                  <a:pt x="1139" y="918"/>
                </a:lnTo>
                <a:lnTo>
                  <a:pt x="1139" y="916"/>
                </a:lnTo>
                <a:lnTo>
                  <a:pt x="1139" y="915"/>
                </a:lnTo>
                <a:lnTo>
                  <a:pt x="1139" y="915"/>
                </a:lnTo>
                <a:lnTo>
                  <a:pt x="1123" y="910"/>
                </a:lnTo>
                <a:lnTo>
                  <a:pt x="1113" y="907"/>
                </a:lnTo>
                <a:lnTo>
                  <a:pt x="1113" y="907"/>
                </a:lnTo>
                <a:lnTo>
                  <a:pt x="1111" y="905"/>
                </a:lnTo>
                <a:lnTo>
                  <a:pt x="1113" y="904"/>
                </a:lnTo>
                <a:lnTo>
                  <a:pt x="1114" y="901"/>
                </a:lnTo>
                <a:lnTo>
                  <a:pt x="1116" y="899"/>
                </a:lnTo>
                <a:lnTo>
                  <a:pt x="1116" y="899"/>
                </a:lnTo>
                <a:lnTo>
                  <a:pt x="1120" y="894"/>
                </a:lnTo>
                <a:lnTo>
                  <a:pt x="1127" y="885"/>
                </a:lnTo>
                <a:lnTo>
                  <a:pt x="1139" y="866"/>
                </a:lnTo>
                <a:lnTo>
                  <a:pt x="1139" y="866"/>
                </a:lnTo>
                <a:lnTo>
                  <a:pt x="1153" y="848"/>
                </a:lnTo>
                <a:lnTo>
                  <a:pt x="1162" y="835"/>
                </a:lnTo>
                <a:lnTo>
                  <a:pt x="1213" y="835"/>
                </a:lnTo>
                <a:lnTo>
                  <a:pt x="1213" y="835"/>
                </a:lnTo>
                <a:lnTo>
                  <a:pt x="1249" y="834"/>
                </a:lnTo>
                <a:lnTo>
                  <a:pt x="1305" y="828"/>
                </a:lnTo>
                <a:lnTo>
                  <a:pt x="1379" y="820"/>
                </a:lnTo>
                <a:lnTo>
                  <a:pt x="1379" y="820"/>
                </a:lnTo>
                <a:lnTo>
                  <a:pt x="1384" y="823"/>
                </a:lnTo>
                <a:lnTo>
                  <a:pt x="1388" y="826"/>
                </a:lnTo>
                <a:lnTo>
                  <a:pt x="1393" y="829"/>
                </a:lnTo>
                <a:lnTo>
                  <a:pt x="1393" y="829"/>
                </a:lnTo>
                <a:lnTo>
                  <a:pt x="1395" y="832"/>
                </a:lnTo>
                <a:lnTo>
                  <a:pt x="1395" y="835"/>
                </a:lnTo>
                <a:lnTo>
                  <a:pt x="1387" y="843"/>
                </a:lnTo>
                <a:lnTo>
                  <a:pt x="1387" y="843"/>
                </a:lnTo>
                <a:lnTo>
                  <a:pt x="1385" y="846"/>
                </a:lnTo>
                <a:lnTo>
                  <a:pt x="1385" y="849"/>
                </a:lnTo>
                <a:lnTo>
                  <a:pt x="1387" y="854"/>
                </a:lnTo>
                <a:lnTo>
                  <a:pt x="1388" y="856"/>
                </a:lnTo>
                <a:lnTo>
                  <a:pt x="1395" y="862"/>
                </a:lnTo>
                <a:lnTo>
                  <a:pt x="1401" y="863"/>
                </a:lnTo>
                <a:lnTo>
                  <a:pt x="1401" y="863"/>
                </a:lnTo>
                <a:lnTo>
                  <a:pt x="1404" y="865"/>
                </a:lnTo>
                <a:lnTo>
                  <a:pt x="1409" y="863"/>
                </a:lnTo>
                <a:lnTo>
                  <a:pt x="1415" y="860"/>
                </a:lnTo>
                <a:lnTo>
                  <a:pt x="1424" y="856"/>
                </a:lnTo>
                <a:lnTo>
                  <a:pt x="1435" y="859"/>
                </a:lnTo>
                <a:lnTo>
                  <a:pt x="1435" y="859"/>
                </a:lnTo>
                <a:lnTo>
                  <a:pt x="1466" y="865"/>
                </a:lnTo>
                <a:lnTo>
                  <a:pt x="1488" y="870"/>
                </a:lnTo>
                <a:lnTo>
                  <a:pt x="1497" y="870"/>
                </a:lnTo>
                <a:lnTo>
                  <a:pt x="1501" y="870"/>
                </a:lnTo>
                <a:lnTo>
                  <a:pt x="1501" y="870"/>
                </a:lnTo>
                <a:lnTo>
                  <a:pt x="1509" y="868"/>
                </a:lnTo>
                <a:lnTo>
                  <a:pt x="1515" y="865"/>
                </a:lnTo>
                <a:lnTo>
                  <a:pt x="1522" y="862"/>
                </a:lnTo>
                <a:lnTo>
                  <a:pt x="1528" y="860"/>
                </a:lnTo>
                <a:lnTo>
                  <a:pt x="1528" y="860"/>
                </a:lnTo>
                <a:lnTo>
                  <a:pt x="1531" y="860"/>
                </a:lnTo>
                <a:lnTo>
                  <a:pt x="1531" y="862"/>
                </a:lnTo>
                <a:lnTo>
                  <a:pt x="1531" y="866"/>
                </a:lnTo>
                <a:lnTo>
                  <a:pt x="1526" y="873"/>
                </a:lnTo>
                <a:lnTo>
                  <a:pt x="1526" y="873"/>
                </a:lnTo>
                <a:lnTo>
                  <a:pt x="1501" y="894"/>
                </a:lnTo>
                <a:lnTo>
                  <a:pt x="1474" y="921"/>
                </a:lnTo>
                <a:lnTo>
                  <a:pt x="1474" y="921"/>
                </a:lnTo>
                <a:lnTo>
                  <a:pt x="1472" y="925"/>
                </a:lnTo>
                <a:lnTo>
                  <a:pt x="1472" y="932"/>
                </a:lnTo>
                <a:lnTo>
                  <a:pt x="1474" y="936"/>
                </a:lnTo>
                <a:lnTo>
                  <a:pt x="1475" y="941"/>
                </a:lnTo>
                <a:lnTo>
                  <a:pt x="1475" y="941"/>
                </a:lnTo>
                <a:lnTo>
                  <a:pt x="1480" y="942"/>
                </a:lnTo>
                <a:lnTo>
                  <a:pt x="1483" y="942"/>
                </a:lnTo>
                <a:lnTo>
                  <a:pt x="1486" y="941"/>
                </a:lnTo>
                <a:lnTo>
                  <a:pt x="1488" y="936"/>
                </a:lnTo>
                <a:lnTo>
                  <a:pt x="1488" y="936"/>
                </a:lnTo>
                <a:lnTo>
                  <a:pt x="1491" y="929"/>
                </a:lnTo>
                <a:lnTo>
                  <a:pt x="1492" y="924"/>
                </a:lnTo>
                <a:lnTo>
                  <a:pt x="1492" y="924"/>
                </a:lnTo>
                <a:lnTo>
                  <a:pt x="1511" y="908"/>
                </a:lnTo>
                <a:lnTo>
                  <a:pt x="1523" y="899"/>
                </a:lnTo>
                <a:lnTo>
                  <a:pt x="1531" y="894"/>
                </a:lnTo>
                <a:lnTo>
                  <a:pt x="1531" y="894"/>
                </a:lnTo>
                <a:lnTo>
                  <a:pt x="1537" y="902"/>
                </a:lnTo>
                <a:lnTo>
                  <a:pt x="1553" y="919"/>
                </a:lnTo>
                <a:lnTo>
                  <a:pt x="1562" y="929"/>
                </a:lnTo>
                <a:lnTo>
                  <a:pt x="1573" y="935"/>
                </a:lnTo>
                <a:lnTo>
                  <a:pt x="1585" y="939"/>
                </a:lnTo>
                <a:lnTo>
                  <a:pt x="1591" y="941"/>
                </a:lnTo>
                <a:lnTo>
                  <a:pt x="1598" y="941"/>
                </a:lnTo>
                <a:lnTo>
                  <a:pt x="1598" y="941"/>
                </a:lnTo>
                <a:lnTo>
                  <a:pt x="1608" y="938"/>
                </a:lnTo>
                <a:lnTo>
                  <a:pt x="1618" y="933"/>
                </a:lnTo>
                <a:lnTo>
                  <a:pt x="1625" y="927"/>
                </a:lnTo>
                <a:lnTo>
                  <a:pt x="1632" y="921"/>
                </a:lnTo>
                <a:lnTo>
                  <a:pt x="1639" y="908"/>
                </a:lnTo>
                <a:lnTo>
                  <a:pt x="1641" y="902"/>
                </a:lnTo>
                <a:lnTo>
                  <a:pt x="1661" y="919"/>
                </a:lnTo>
                <a:lnTo>
                  <a:pt x="1661" y="919"/>
                </a:lnTo>
                <a:lnTo>
                  <a:pt x="1666" y="930"/>
                </a:lnTo>
                <a:lnTo>
                  <a:pt x="1669" y="939"/>
                </a:lnTo>
                <a:lnTo>
                  <a:pt x="1670" y="949"/>
                </a:lnTo>
                <a:lnTo>
                  <a:pt x="1670" y="949"/>
                </a:lnTo>
                <a:lnTo>
                  <a:pt x="1670" y="953"/>
                </a:lnTo>
                <a:lnTo>
                  <a:pt x="1673" y="961"/>
                </a:lnTo>
                <a:lnTo>
                  <a:pt x="1681" y="981"/>
                </a:lnTo>
                <a:lnTo>
                  <a:pt x="1703" y="1028"/>
                </a:lnTo>
                <a:lnTo>
                  <a:pt x="1703" y="1028"/>
                </a:lnTo>
                <a:lnTo>
                  <a:pt x="1712" y="1046"/>
                </a:lnTo>
                <a:lnTo>
                  <a:pt x="1720" y="1063"/>
                </a:lnTo>
                <a:lnTo>
                  <a:pt x="1728" y="1081"/>
                </a:lnTo>
                <a:lnTo>
                  <a:pt x="1732" y="1096"/>
                </a:lnTo>
                <a:lnTo>
                  <a:pt x="1732" y="1096"/>
                </a:lnTo>
                <a:lnTo>
                  <a:pt x="1735" y="1112"/>
                </a:lnTo>
                <a:lnTo>
                  <a:pt x="1735" y="1127"/>
                </a:lnTo>
                <a:lnTo>
                  <a:pt x="1737" y="1139"/>
                </a:lnTo>
                <a:lnTo>
                  <a:pt x="1740" y="1150"/>
                </a:lnTo>
                <a:lnTo>
                  <a:pt x="1740" y="1150"/>
                </a:lnTo>
                <a:lnTo>
                  <a:pt x="1745" y="1158"/>
                </a:lnTo>
                <a:lnTo>
                  <a:pt x="1748" y="1164"/>
                </a:lnTo>
                <a:lnTo>
                  <a:pt x="1757" y="1178"/>
                </a:lnTo>
                <a:lnTo>
                  <a:pt x="1757" y="1178"/>
                </a:lnTo>
                <a:lnTo>
                  <a:pt x="1759" y="1186"/>
                </a:lnTo>
                <a:lnTo>
                  <a:pt x="1760" y="1192"/>
                </a:lnTo>
                <a:lnTo>
                  <a:pt x="1759" y="1198"/>
                </a:lnTo>
                <a:lnTo>
                  <a:pt x="1760" y="1205"/>
                </a:lnTo>
                <a:lnTo>
                  <a:pt x="1760" y="1205"/>
                </a:lnTo>
                <a:lnTo>
                  <a:pt x="1768" y="1228"/>
                </a:lnTo>
                <a:lnTo>
                  <a:pt x="1771" y="1240"/>
                </a:lnTo>
                <a:lnTo>
                  <a:pt x="1771" y="1250"/>
                </a:lnTo>
                <a:lnTo>
                  <a:pt x="1771" y="1250"/>
                </a:lnTo>
                <a:lnTo>
                  <a:pt x="1768" y="1260"/>
                </a:lnTo>
                <a:lnTo>
                  <a:pt x="1762" y="1274"/>
                </a:lnTo>
                <a:lnTo>
                  <a:pt x="1751" y="1291"/>
                </a:lnTo>
                <a:lnTo>
                  <a:pt x="1751" y="1291"/>
                </a:lnTo>
                <a:lnTo>
                  <a:pt x="1661" y="1445"/>
                </a:lnTo>
                <a:lnTo>
                  <a:pt x="1573" y="1585"/>
                </a:lnTo>
                <a:close/>
                <a:moveTo>
                  <a:pt x="1684" y="826"/>
                </a:moveTo>
                <a:lnTo>
                  <a:pt x="1684" y="826"/>
                </a:lnTo>
                <a:lnTo>
                  <a:pt x="1687" y="835"/>
                </a:lnTo>
                <a:lnTo>
                  <a:pt x="1691" y="845"/>
                </a:lnTo>
                <a:lnTo>
                  <a:pt x="1692" y="853"/>
                </a:lnTo>
                <a:lnTo>
                  <a:pt x="1692" y="853"/>
                </a:lnTo>
                <a:lnTo>
                  <a:pt x="1694" y="863"/>
                </a:lnTo>
                <a:lnTo>
                  <a:pt x="1697" y="879"/>
                </a:lnTo>
                <a:lnTo>
                  <a:pt x="1697" y="879"/>
                </a:lnTo>
                <a:lnTo>
                  <a:pt x="1700" y="888"/>
                </a:lnTo>
                <a:lnTo>
                  <a:pt x="1703" y="896"/>
                </a:lnTo>
                <a:lnTo>
                  <a:pt x="1706" y="904"/>
                </a:lnTo>
                <a:lnTo>
                  <a:pt x="1706" y="913"/>
                </a:lnTo>
                <a:lnTo>
                  <a:pt x="1706" y="913"/>
                </a:lnTo>
                <a:lnTo>
                  <a:pt x="1704" y="916"/>
                </a:lnTo>
                <a:lnTo>
                  <a:pt x="1703" y="921"/>
                </a:lnTo>
                <a:lnTo>
                  <a:pt x="1695" y="929"/>
                </a:lnTo>
                <a:lnTo>
                  <a:pt x="1686" y="936"/>
                </a:lnTo>
                <a:lnTo>
                  <a:pt x="1686" y="936"/>
                </a:lnTo>
                <a:lnTo>
                  <a:pt x="1678" y="913"/>
                </a:lnTo>
                <a:lnTo>
                  <a:pt x="1678" y="913"/>
                </a:lnTo>
                <a:lnTo>
                  <a:pt x="1677" y="910"/>
                </a:lnTo>
                <a:lnTo>
                  <a:pt x="1672" y="905"/>
                </a:lnTo>
                <a:lnTo>
                  <a:pt x="1661" y="898"/>
                </a:lnTo>
                <a:lnTo>
                  <a:pt x="1646" y="887"/>
                </a:lnTo>
                <a:lnTo>
                  <a:pt x="1646" y="887"/>
                </a:lnTo>
                <a:lnTo>
                  <a:pt x="1649" y="873"/>
                </a:lnTo>
                <a:lnTo>
                  <a:pt x="1652" y="863"/>
                </a:lnTo>
                <a:lnTo>
                  <a:pt x="1650" y="857"/>
                </a:lnTo>
                <a:lnTo>
                  <a:pt x="1650" y="854"/>
                </a:lnTo>
                <a:lnTo>
                  <a:pt x="1650" y="854"/>
                </a:lnTo>
                <a:lnTo>
                  <a:pt x="1646" y="843"/>
                </a:lnTo>
                <a:lnTo>
                  <a:pt x="1644" y="840"/>
                </a:lnTo>
                <a:lnTo>
                  <a:pt x="1650" y="829"/>
                </a:lnTo>
                <a:lnTo>
                  <a:pt x="1684" y="826"/>
                </a:lnTo>
                <a:close/>
                <a:moveTo>
                  <a:pt x="742" y="983"/>
                </a:moveTo>
                <a:lnTo>
                  <a:pt x="742" y="983"/>
                </a:lnTo>
                <a:lnTo>
                  <a:pt x="753" y="994"/>
                </a:lnTo>
                <a:lnTo>
                  <a:pt x="767" y="1006"/>
                </a:lnTo>
                <a:lnTo>
                  <a:pt x="767" y="1006"/>
                </a:lnTo>
                <a:lnTo>
                  <a:pt x="769" y="1012"/>
                </a:lnTo>
                <a:lnTo>
                  <a:pt x="769" y="1026"/>
                </a:lnTo>
                <a:lnTo>
                  <a:pt x="769" y="1026"/>
                </a:lnTo>
                <a:lnTo>
                  <a:pt x="769" y="1043"/>
                </a:lnTo>
                <a:lnTo>
                  <a:pt x="769" y="1057"/>
                </a:lnTo>
                <a:lnTo>
                  <a:pt x="769" y="1057"/>
                </a:lnTo>
                <a:lnTo>
                  <a:pt x="772" y="1088"/>
                </a:lnTo>
                <a:lnTo>
                  <a:pt x="772" y="1088"/>
                </a:lnTo>
                <a:lnTo>
                  <a:pt x="767" y="1135"/>
                </a:lnTo>
                <a:lnTo>
                  <a:pt x="767" y="1135"/>
                </a:lnTo>
                <a:lnTo>
                  <a:pt x="769" y="1143"/>
                </a:lnTo>
                <a:lnTo>
                  <a:pt x="772" y="1152"/>
                </a:lnTo>
                <a:lnTo>
                  <a:pt x="783" y="1170"/>
                </a:lnTo>
                <a:lnTo>
                  <a:pt x="783" y="1170"/>
                </a:lnTo>
                <a:lnTo>
                  <a:pt x="784" y="1178"/>
                </a:lnTo>
                <a:lnTo>
                  <a:pt x="784" y="1186"/>
                </a:lnTo>
                <a:lnTo>
                  <a:pt x="783" y="1195"/>
                </a:lnTo>
                <a:lnTo>
                  <a:pt x="783" y="1208"/>
                </a:lnTo>
                <a:lnTo>
                  <a:pt x="783" y="1208"/>
                </a:lnTo>
                <a:lnTo>
                  <a:pt x="784" y="1223"/>
                </a:lnTo>
                <a:lnTo>
                  <a:pt x="789" y="1234"/>
                </a:lnTo>
                <a:lnTo>
                  <a:pt x="789" y="1234"/>
                </a:lnTo>
                <a:lnTo>
                  <a:pt x="793" y="1240"/>
                </a:lnTo>
                <a:lnTo>
                  <a:pt x="798" y="1246"/>
                </a:lnTo>
                <a:lnTo>
                  <a:pt x="804" y="1251"/>
                </a:lnTo>
                <a:lnTo>
                  <a:pt x="807" y="1256"/>
                </a:lnTo>
                <a:lnTo>
                  <a:pt x="807" y="1256"/>
                </a:lnTo>
                <a:lnTo>
                  <a:pt x="807" y="1264"/>
                </a:lnTo>
                <a:lnTo>
                  <a:pt x="807" y="1270"/>
                </a:lnTo>
                <a:lnTo>
                  <a:pt x="807" y="1270"/>
                </a:lnTo>
                <a:lnTo>
                  <a:pt x="803" y="1271"/>
                </a:lnTo>
                <a:lnTo>
                  <a:pt x="792" y="1271"/>
                </a:lnTo>
                <a:lnTo>
                  <a:pt x="758" y="1271"/>
                </a:lnTo>
                <a:lnTo>
                  <a:pt x="722" y="1270"/>
                </a:lnTo>
                <a:lnTo>
                  <a:pt x="700" y="1268"/>
                </a:lnTo>
                <a:lnTo>
                  <a:pt x="700" y="1268"/>
                </a:lnTo>
                <a:lnTo>
                  <a:pt x="696" y="1265"/>
                </a:lnTo>
                <a:lnTo>
                  <a:pt x="693" y="1264"/>
                </a:lnTo>
                <a:lnTo>
                  <a:pt x="693" y="1260"/>
                </a:lnTo>
                <a:lnTo>
                  <a:pt x="694" y="1257"/>
                </a:lnTo>
                <a:lnTo>
                  <a:pt x="697" y="1248"/>
                </a:lnTo>
                <a:lnTo>
                  <a:pt x="700" y="1239"/>
                </a:lnTo>
                <a:lnTo>
                  <a:pt x="700" y="1239"/>
                </a:lnTo>
                <a:lnTo>
                  <a:pt x="714" y="1169"/>
                </a:lnTo>
                <a:lnTo>
                  <a:pt x="724" y="1121"/>
                </a:lnTo>
                <a:lnTo>
                  <a:pt x="730" y="1084"/>
                </a:lnTo>
                <a:lnTo>
                  <a:pt x="730" y="1084"/>
                </a:lnTo>
                <a:lnTo>
                  <a:pt x="742" y="983"/>
                </a:lnTo>
                <a:lnTo>
                  <a:pt x="742" y="983"/>
                </a:lnTo>
                <a:close/>
                <a:moveTo>
                  <a:pt x="920" y="1302"/>
                </a:moveTo>
                <a:lnTo>
                  <a:pt x="920" y="1302"/>
                </a:lnTo>
                <a:lnTo>
                  <a:pt x="924" y="1301"/>
                </a:lnTo>
                <a:lnTo>
                  <a:pt x="931" y="1301"/>
                </a:lnTo>
                <a:lnTo>
                  <a:pt x="941" y="1302"/>
                </a:lnTo>
                <a:lnTo>
                  <a:pt x="941" y="1302"/>
                </a:lnTo>
                <a:lnTo>
                  <a:pt x="945" y="1304"/>
                </a:lnTo>
                <a:lnTo>
                  <a:pt x="955" y="1308"/>
                </a:lnTo>
                <a:lnTo>
                  <a:pt x="955" y="1308"/>
                </a:lnTo>
                <a:lnTo>
                  <a:pt x="959" y="1313"/>
                </a:lnTo>
                <a:lnTo>
                  <a:pt x="965" y="1319"/>
                </a:lnTo>
                <a:lnTo>
                  <a:pt x="970" y="1330"/>
                </a:lnTo>
                <a:lnTo>
                  <a:pt x="970" y="1330"/>
                </a:lnTo>
                <a:lnTo>
                  <a:pt x="978" y="1353"/>
                </a:lnTo>
                <a:lnTo>
                  <a:pt x="984" y="1377"/>
                </a:lnTo>
                <a:lnTo>
                  <a:pt x="984" y="1377"/>
                </a:lnTo>
                <a:lnTo>
                  <a:pt x="984" y="1378"/>
                </a:lnTo>
                <a:lnTo>
                  <a:pt x="981" y="1380"/>
                </a:lnTo>
                <a:lnTo>
                  <a:pt x="970" y="1377"/>
                </a:lnTo>
                <a:lnTo>
                  <a:pt x="970" y="1377"/>
                </a:lnTo>
                <a:lnTo>
                  <a:pt x="955" y="1374"/>
                </a:lnTo>
                <a:lnTo>
                  <a:pt x="928" y="1369"/>
                </a:lnTo>
                <a:lnTo>
                  <a:pt x="905" y="1366"/>
                </a:lnTo>
                <a:lnTo>
                  <a:pt x="891" y="1363"/>
                </a:lnTo>
                <a:lnTo>
                  <a:pt x="891" y="1363"/>
                </a:lnTo>
                <a:lnTo>
                  <a:pt x="885" y="1357"/>
                </a:lnTo>
                <a:lnTo>
                  <a:pt x="875" y="1347"/>
                </a:lnTo>
                <a:lnTo>
                  <a:pt x="862" y="1332"/>
                </a:lnTo>
                <a:lnTo>
                  <a:pt x="862" y="1332"/>
                </a:lnTo>
                <a:lnTo>
                  <a:pt x="868" y="1330"/>
                </a:lnTo>
                <a:lnTo>
                  <a:pt x="882" y="1326"/>
                </a:lnTo>
                <a:lnTo>
                  <a:pt x="882" y="1326"/>
                </a:lnTo>
                <a:lnTo>
                  <a:pt x="893" y="1321"/>
                </a:lnTo>
                <a:lnTo>
                  <a:pt x="905" y="1313"/>
                </a:lnTo>
                <a:lnTo>
                  <a:pt x="920" y="1302"/>
                </a:lnTo>
                <a:lnTo>
                  <a:pt x="920" y="1302"/>
                </a:lnTo>
                <a:close/>
                <a:moveTo>
                  <a:pt x="784" y="1290"/>
                </a:moveTo>
                <a:lnTo>
                  <a:pt x="807" y="1315"/>
                </a:lnTo>
                <a:lnTo>
                  <a:pt x="807" y="1315"/>
                </a:lnTo>
                <a:lnTo>
                  <a:pt x="807" y="1322"/>
                </a:lnTo>
                <a:lnTo>
                  <a:pt x="809" y="1327"/>
                </a:lnTo>
                <a:lnTo>
                  <a:pt x="810" y="1332"/>
                </a:lnTo>
                <a:lnTo>
                  <a:pt x="810" y="1332"/>
                </a:lnTo>
                <a:lnTo>
                  <a:pt x="815" y="1333"/>
                </a:lnTo>
                <a:lnTo>
                  <a:pt x="820" y="1333"/>
                </a:lnTo>
                <a:lnTo>
                  <a:pt x="824" y="1330"/>
                </a:lnTo>
                <a:lnTo>
                  <a:pt x="824" y="1330"/>
                </a:lnTo>
                <a:lnTo>
                  <a:pt x="860" y="1363"/>
                </a:lnTo>
                <a:lnTo>
                  <a:pt x="860" y="1363"/>
                </a:lnTo>
                <a:lnTo>
                  <a:pt x="866" y="1371"/>
                </a:lnTo>
                <a:lnTo>
                  <a:pt x="875" y="1378"/>
                </a:lnTo>
                <a:lnTo>
                  <a:pt x="875" y="1378"/>
                </a:lnTo>
                <a:lnTo>
                  <a:pt x="886" y="1381"/>
                </a:lnTo>
                <a:lnTo>
                  <a:pt x="903" y="1384"/>
                </a:lnTo>
                <a:lnTo>
                  <a:pt x="934" y="1391"/>
                </a:lnTo>
                <a:lnTo>
                  <a:pt x="934" y="1391"/>
                </a:lnTo>
                <a:lnTo>
                  <a:pt x="941" y="1392"/>
                </a:lnTo>
                <a:lnTo>
                  <a:pt x="947" y="1392"/>
                </a:lnTo>
                <a:lnTo>
                  <a:pt x="951" y="1392"/>
                </a:lnTo>
                <a:lnTo>
                  <a:pt x="955" y="1395"/>
                </a:lnTo>
                <a:lnTo>
                  <a:pt x="955" y="1395"/>
                </a:lnTo>
                <a:lnTo>
                  <a:pt x="953" y="1397"/>
                </a:lnTo>
                <a:lnTo>
                  <a:pt x="951" y="1398"/>
                </a:lnTo>
                <a:lnTo>
                  <a:pt x="942" y="1405"/>
                </a:lnTo>
                <a:lnTo>
                  <a:pt x="930" y="1411"/>
                </a:lnTo>
                <a:lnTo>
                  <a:pt x="911" y="1395"/>
                </a:lnTo>
                <a:lnTo>
                  <a:pt x="902" y="1395"/>
                </a:lnTo>
                <a:lnTo>
                  <a:pt x="897" y="1406"/>
                </a:lnTo>
                <a:lnTo>
                  <a:pt x="888" y="1416"/>
                </a:lnTo>
                <a:lnTo>
                  <a:pt x="844" y="1386"/>
                </a:lnTo>
                <a:lnTo>
                  <a:pt x="844" y="1386"/>
                </a:lnTo>
                <a:lnTo>
                  <a:pt x="815" y="1371"/>
                </a:lnTo>
                <a:lnTo>
                  <a:pt x="781" y="1355"/>
                </a:lnTo>
                <a:lnTo>
                  <a:pt x="781" y="1355"/>
                </a:lnTo>
                <a:lnTo>
                  <a:pt x="705" y="1324"/>
                </a:lnTo>
                <a:lnTo>
                  <a:pt x="705" y="1324"/>
                </a:lnTo>
                <a:lnTo>
                  <a:pt x="694" y="1318"/>
                </a:lnTo>
                <a:lnTo>
                  <a:pt x="683" y="1310"/>
                </a:lnTo>
                <a:lnTo>
                  <a:pt x="676" y="1302"/>
                </a:lnTo>
                <a:lnTo>
                  <a:pt x="676" y="1302"/>
                </a:lnTo>
                <a:lnTo>
                  <a:pt x="668" y="1301"/>
                </a:lnTo>
                <a:lnTo>
                  <a:pt x="663" y="1301"/>
                </a:lnTo>
                <a:lnTo>
                  <a:pt x="659" y="1302"/>
                </a:lnTo>
                <a:lnTo>
                  <a:pt x="659" y="1302"/>
                </a:lnTo>
                <a:lnTo>
                  <a:pt x="659" y="1304"/>
                </a:lnTo>
                <a:lnTo>
                  <a:pt x="659" y="1305"/>
                </a:lnTo>
                <a:lnTo>
                  <a:pt x="662" y="1308"/>
                </a:lnTo>
                <a:lnTo>
                  <a:pt x="668" y="1315"/>
                </a:lnTo>
                <a:lnTo>
                  <a:pt x="668" y="1315"/>
                </a:lnTo>
                <a:lnTo>
                  <a:pt x="583" y="1310"/>
                </a:lnTo>
                <a:lnTo>
                  <a:pt x="583" y="1310"/>
                </a:lnTo>
                <a:lnTo>
                  <a:pt x="550" y="1310"/>
                </a:lnTo>
                <a:lnTo>
                  <a:pt x="525" y="1312"/>
                </a:lnTo>
                <a:lnTo>
                  <a:pt x="510" y="1315"/>
                </a:lnTo>
                <a:lnTo>
                  <a:pt x="504" y="1316"/>
                </a:lnTo>
                <a:lnTo>
                  <a:pt x="490" y="1282"/>
                </a:lnTo>
                <a:lnTo>
                  <a:pt x="545" y="1285"/>
                </a:lnTo>
                <a:lnTo>
                  <a:pt x="552" y="1290"/>
                </a:lnTo>
                <a:lnTo>
                  <a:pt x="564" y="1290"/>
                </a:lnTo>
                <a:lnTo>
                  <a:pt x="572" y="1295"/>
                </a:lnTo>
                <a:lnTo>
                  <a:pt x="589" y="1291"/>
                </a:lnTo>
                <a:lnTo>
                  <a:pt x="586" y="1285"/>
                </a:lnTo>
                <a:lnTo>
                  <a:pt x="682" y="1291"/>
                </a:lnTo>
                <a:lnTo>
                  <a:pt x="716" y="1288"/>
                </a:lnTo>
                <a:lnTo>
                  <a:pt x="716" y="1288"/>
                </a:lnTo>
                <a:lnTo>
                  <a:pt x="724" y="1315"/>
                </a:lnTo>
                <a:lnTo>
                  <a:pt x="724" y="1315"/>
                </a:lnTo>
                <a:lnTo>
                  <a:pt x="727" y="1316"/>
                </a:lnTo>
                <a:lnTo>
                  <a:pt x="730" y="1318"/>
                </a:lnTo>
                <a:lnTo>
                  <a:pt x="738" y="1316"/>
                </a:lnTo>
                <a:lnTo>
                  <a:pt x="738" y="1316"/>
                </a:lnTo>
                <a:lnTo>
                  <a:pt x="739" y="1315"/>
                </a:lnTo>
                <a:lnTo>
                  <a:pt x="739" y="1312"/>
                </a:lnTo>
                <a:lnTo>
                  <a:pt x="738" y="1302"/>
                </a:lnTo>
                <a:lnTo>
                  <a:pt x="736" y="1290"/>
                </a:lnTo>
                <a:lnTo>
                  <a:pt x="784" y="1290"/>
                </a:lnTo>
                <a:close/>
                <a:moveTo>
                  <a:pt x="993" y="1423"/>
                </a:moveTo>
                <a:lnTo>
                  <a:pt x="999" y="1436"/>
                </a:lnTo>
                <a:lnTo>
                  <a:pt x="999" y="1436"/>
                </a:lnTo>
                <a:lnTo>
                  <a:pt x="998" y="1451"/>
                </a:lnTo>
                <a:lnTo>
                  <a:pt x="996" y="1465"/>
                </a:lnTo>
                <a:lnTo>
                  <a:pt x="999" y="1482"/>
                </a:lnTo>
                <a:lnTo>
                  <a:pt x="999" y="1482"/>
                </a:lnTo>
                <a:lnTo>
                  <a:pt x="1003" y="1493"/>
                </a:lnTo>
                <a:lnTo>
                  <a:pt x="1006" y="1499"/>
                </a:lnTo>
                <a:lnTo>
                  <a:pt x="1009" y="1502"/>
                </a:lnTo>
                <a:lnTo>
                  <a:pt x="1009" y="1502"/>
                </a:lnTo>
                <a:lnTo>
                  <a:pt x="1006" y="1504"/>
                </a:lnTo>
                <a:lnTo>
                  <a:pt x="998" y="1505"/>
                </a:lnTo>
                <a:lnTo>
                  <a:pt x="987" y="1509"/>
                </a:lnTo>
                <a:lnTo>
                  <a:pt x="937" y="1468"/>
                </a:lnTo>
                <a:lnTo>
                  <a:pt x="942" y="1457"/>
                </a:lnTo>
                <a:lnTo>
                  <a:pt x="993" y="1423"/>
                </a:lnTo>
                <a:close/>
                <a:moveTo>
                  <a:pt x="418" y="1282"/>
                </a:moveTo>
                <a:lnTo>
                  <a:pt x="418" y="1282"/>
                </a:lnTo>
                <a:lnTo>
                  <a:pt x="426" y="1279"/>
                </a:lnTo>
                <a:lnTo>
                  <a:pt x="437" y="1277"/>
                </a:lnTo>
                <a:lnTo>
                  <a:pt x="449" y="1276"/>
                </a:lnTo>
                <a:lnTo>
                  <a:pt x="449" y="1276"/>
                </a:lnTo>
                <a:lnTo>
                  <a:pt x="460" y="1276"/>
                </a:lnTo>
                <a:lnTo>
                  <a:pt x="468" y="1277"/>
                </a:lnTo>
                <a:lnTo>
                  <a:pt x="473" y="1277"/>
                </a:lnTo>
                <a:lnTo>
                  <a:pt x="476" y="1281"/>
                </a:lnTo>
                <a:lnTo>
                  <a:pt x="476" y="1281"/>
                </a:lnTo>
                <a:lnTo>
                  <a:pt x="476" y="1282"/>
                </a:lnTo>
                <a:lnTo>
                  <a:pt x="476" y="1285"/>
                </a:lnTo>
                <a:lnTo>
                  <a:pt x="473" y="1290"/>
                </a:lnTo>
                <a:lnTo>
                  <a:pt x="482" y="1321"/>
                </a:lnTo>
                <a:lnTo>
                  <a:pt x="482" y="1321"/>
                </a:lnTo>
                <a:lnTo>
                  <a:pt x="477" y="1321"/>
                </a:lnTo>
                <a:lnTo>
                  <a:pt x="459" y="1324"/>
                </a:lnTo>
                <a:lnTo>
                  <a:pt x="459" y="1324"/>
                </a:lnTo>
                <a:lnTo>
                  <a:pt x="431" y="1332"/>
                </a:lnTo>
                <a:lnTo>
                  <a:pt x="412" y="1296"/>
                </a:lnTo>
                <a:lnTo>
                  <a:pt x="418" y="12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37"/>
          <p:cNvSpPr>
            <a:spLocks noEditPoints="1"/>
          </p:cNvSpPr>
          <p:nvPr/>
        </p:nvSpPr>
        <p:spPr bwMode="auto">
          <a:xfrm>
            <a:off x="6033120" y="901846"/>
            <a:ext cx="1662356" cy="1527607"/>
          </a:xfrm>
          <a:custGeom>
            <a:avLst/>
            <a:gdLst>
              <a:gd name="T0" fmla="*/ 1204 w 2492"/>
              <a:gd name="T1" fmla="*/ 270 h 2289"/>
              <a:gd name="T2" fmla="*/ 1204 w 2492"/>
              <a:gd name="T3" fmla="*/ 184 h 2289"/>
              <a:gd name="T4" fmla="*/ 1114 w 2492"/>
              <a:gd name="T5" fmla="*/ 9 h 2289"/>
              <a:gd name="T6" fmla="*/ 938 w 2492"/>
              <a:gd name="T7" fmla="*/ 45 h 2289"/>
              <a:gd name="T8" fmla="*/ 805 w 2492"/>
              <a:gd name="T9" fmla="*/ 236 h 2289"/>
              <a:gd name="T10" fmla="*/ 718 w 2492"/>
              <a:gd name="T11" fmla="*/ 347 h 2289"/>
              <a:gd name="T12" fmla="*/ 761 w 2492"/>
              <a:gd name="T13" fmla="*/ 392 h 2289"/>
              <a:gd name="T14" fmla="*/ 690 w 2492"/>
              <a:gd name="T15" fmla="*/ 462 h 2289"/>
              <a:gd name="T16" fmla="*/ 413 w 2492"/>
              <a:gd name="T17" fmla="*/ 676 h 2289"/>
              <a:gd name="T18" fmla="*/ 448 w 2492"/>
              <a:gd name="T19" fmla="*/ 929 h 2289"/>
              <a:gd name="T20" fmla="*/ 532 w 2492"/>
              <a:gd name="T21" fmla="*/ 983 h 2289"/>
              <a:gd name="T22" fmla="*/ 640 w 2492"/>
              <a:gd name="T23" fmla="*/ 1131 h 2289"/>
              <a:gd name="T24" fmla="*/ 842 w 2492"/>
              <a:gd name="T25" fmla="*/ 1262 h 2289"/>
              <a:gd name="T26" fmla="*/ 426 w 2492"/>
              <a:gd name="T27" fmla="*/ 1298 h 2289"/>
              <a:gd name="T28" fmla="*/ 45 w 2492"/>
              <a:gd name="T29" fmla="*/ 1514 h 2289"/>
              <a:gd name="T30" fmla="*/ 14 w 2492"/>
              <a:gd name="T31" fmla="*/ 1641 h 2289"/>
              <a:gd name="T32" fmla="*/ 141 w 2492"/>
              <a:gd name="T33" fmla="*/ 2142 h 2289"/>
              <a:gd name="T34" fmla="*/ 678 w 2492"/>
              <a:gd name="T35" fmla="*/ 2274 h 2289"/>
              <a:gd name="T36" fmla="*/ 973 w 2492"/>
              <a:gd name="T37" fmla="*/ 1946 h 2289"/>
              <a:gd name="T38" fmla="*/ 1194 w 2492"/>
              <a:gd name="T39" fmla="*/ 2007 h 2289"/>
              <a:gd name="T40" fmla="*/ 1333 w 2492"/>
              <a:gd name="T41" fmla="*/ 1928 h 2289"/>
              <a:gd name="T42" fmla="*/ 1601 w 2492"/>
              <a:gd name="T43" fmla="*/ 2055 h 2289"/>
              <a:gd name="T44" fmla="*/ 2109 w 2492"/>
              <a:gd name="T45" fmla="*/ 2241 h 2289"/>
              <a:gd name="T46" fmla="*/ 2466 w 2492"/>
              <a:gd name="T47" fmla="*/ 1928 h 2289"/>
              <a:gd name="T48" fmla="*/ 2367 w 2492"/>
              <a:gd name="T49" fmla="*/ 1445 h 2289"/>
              <a:gd name="T50" fmla="*/ 2049 w 2492"/>
              <a:gd name="T51" fmla="*/ 1217 h 2289"/>
              <a:gd name="T52" fmla="*/ 2052 w 2492"/>
              <a:gd name="T53" fmla="*/ 974 h 2289"/>
              <a:gd name="T54" fmla="*/ 2078 w 2492"/>
              <a:gd name="T55" fmla="*/ 885 h 2289"/>
              <a:gd name="T56" fmla="*/ 1771 w 2492"/>
              <a:gd name="T57" fmla="*/ 842 h 2289"/>
              <a:gd name="T58" fmla="*/ 1632 w 2492"/>
              <a:gd name="T59" fmla="*/ 789 h 2289"/>
              <a:gd name="T60" fmla="*/ 1105 w 2492"/>
              <a:gd name="T61" fmla="*/ 422 h 2289"/>
              <a:gd name="T62" fmla="*/ 1545 w 2492"/>
              <a:gd name="T63" fmla="*/ 957 h 2289"/>
              <a:gd name="T64" fmla="*/ 1220 w 2492"/>
              <a:gd name="T65" fmla="*/ 1701 h 2289"/>
              <a:gd name="T66" fmla="*/ 1283 w 2492"/>
              <a:gd name="T67" fmla="*/ 1202 h 2289"/>
              <a:gd name="T68" fmla="*/ 1015 w 2492"/>
              <a:gd name="T69" fmla="*/ 946 h 2289"/>
              <a:gd name="T70" fmla="*/ 960 w 2492"/>
              <a:gd name="T71" fmla="*/ 822 h 2289"/>
              <a:gd name="T72" fmla="*/ 1632 w 2492"/>
              <a:gd name="T73" fmla="*/ 1008 h 2289"/>
              <a:gd name="T74" fmla="*/ 1578 w 2492"/>
              <a:gd name="T75" fmla="*/ 979 h 2289"/>
              <a:gd name="T76" fmla="*/ 1663 w 2492"/>
              <a:gd name="T77" fmla="*/ 1296 h 2289"/>
              <a:gd name="T78" fmla="*/ 1499 w 2492"/>
              <a:gd name="T79" fmla="*/ 1670 h 2289"/>
              <a:gd name="T80" fmla="*/ 1789 w 2492"/>
              <a:gd name="T81" fmla="*/ 1332 h 2289"/>
              <a:gd name="T82" fmla="*/ 1779 w 2492"/>
              <a:gd name="T83" fmla="*/ 1283 h 2289"/>
              <a:gd name="T84" fmla="*/ 938 w 2492"/>
              <a:gd name="T85" fmla="*/ 1272 h 2289"/>
              <a:gd name="T86" fmla="*/ 973 w 2492"/>
              <a:gd name="T87" fmla="*/ 1464 h 2289"/>
              <a:gd name="T88" fmla="*/ 1054 w 2492"/>
              <a:gd name="T89" fmla="*/ 1644 h 2289"/>
              <a:gd name="T90" fmla="*/ 315 w 2492"/>
              <a:gd name="T91" fmla="*/ 1846 h 2289"/>
              <a:gd name="T92" fmla="*/ 456 w 2492"/>
              <a:gd name="T93" fmla="*/ 1946 h 2289"/>
              <a:gd name="T94" fmla="*/ 571 w 2492"/>
              <a:gd name="T95" fmla="*/ 2025 h 2289"/>
              <a:gd name="T96" fmla="*/ 609 w 2492"/>
              <a:gd name="T97" fmla="*/ 2229 h 2289"/>
              <a:gd name="T98" fmla="*/ 165 w 2492"/>
              <a:gd name="T99" fmla="*/ 2073 h 2289"/>
              <a:gd name="T100" fmla="*/ 92 w 2492"/>
              <a:gd name="T101" fmla="*/ 1635 h 2289"/>
              <a:gd name="T102" fmla="*/ 1744 w 2492"/>
              <a:gd name="T103" fmla="*/ 1628 h 2289"/>
              <a:gd name="T104" fmla="*/ 1939 w 2492"/>
              <a:gd name="T105" fmla="*/ 1745 h 2289"/>
              <a:gd name="T106" fmla="*/ 2035 w 2492"/>
              <a:gd name="T107" fmla="*/ 1850 h 2289"/>
              <a:gd name="T108" fmla="*/ 2018 w 2492"/>
              <a:gd name="T109" fmla="*/ 1709 h 2289"/>
              <a:gd name="T110" fmla="*/ 1849 w 2492"/>
              <a:gd name="T111" fmla="*/ 1479 h 2289"/>
              <a:gd name="T112" fmla="*/ 1894 w 2492"/>
              <a:gd name="T113" fmla="*/ 1534 h 2289"/>
              <a:gd name="T114" fmla="*/ 2298 w 2492"/>
              <a:gd name="T115" fmla="*/ 1464 h 2289"/>
              <a:gd name="T116" fmla="*/ 2413 w 2492"/>
              <a:gd name="T117" fmla="*/ 1889 h 2289"/>
              <a:gd name="T118" fmla="*/ 2112 w 2492"/>
              <a:gd name="T119" fmla="*/ 2185 h 2289"/>
              <a:gd name="T120" fmla="*/ 1700 w 2492"/>
              <a:gd name="T121" fmla="*/ 2058 h 2289"/>
              <a:gd name="T122" fmla="*/ 1582 w 2492"/>
              <a:gd name="T123" fmla="*/ 1613 h 2289"/>
              <a:gd name="T124" fmla="*/ 894 w 2492"/>
              <a:gd name="T125" fmla="*/ 1394 h 2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92" h="2289">
                <a:moveTo>
                  <a:pt x="1105" y="333"/>
                </a:moveTo>
                <a:lnTo>
                  <a:pt x="1105" y="333"/>
                </a:lnTo>
                <a:lnTo>
                  <a:pt x="1116" y="336"/>
                </a:lnTo>
                <a:lnTo>
                  <a:pt x="1139" y="343"/>
                </a:lnTo>
                <a:lnTo>
                  <a:pt x="1153" y="346"/>
                </a:lnTo>
                <a:lnTo>
                  <a:pt x="1166" y="347"/>
                </a:lnTo>
                <a:lnTo>
                  <a:pt x="1176" y="346"/>
                </a:lnTo>
                <a:lnTo>
                  <a:pt x="1181" y="344"/>
                </a:lnTo>
                <a:lnTo>
                  <a:pt x="1184" y="343"/>
                </a:lnTo>
                <a:lnTo>
                  <a:pt x="1184" y="343"/>
                </a:lnTo>
                <a:lnTo>
                  <a:pt x="1189" y="336"/>
                </a:lnTo>
                <a:lnTo>
                  <a:pt x="1194" y="329"/>
                </a:lnTo>
                <a:lnTo>
                  <a:pt x="1197" y="321"/>
                </a:lnTo>
                <a:lnTo>
                  <a:pt x="1198" y="312"/>
                </a:lnTo>
                <a:lnTo>
                  <a:pt x="1201" y="295"/>
                </a:lnTo>
                <a:lnTo>
                  <a:pt x="1201" y="281"/>
                </a:lnTo>
                <a:lnTo>
                  <a:pt x="1201" y="281"/>
                </a:lnTo>
                <a:lnTo>
                  <a:pt x="1204" y="270"/>
                </a:lnTo>
                <a:lnTo>
                  <a:pt x="1207" y="256"/>
                </a:lnTo>
                <a:lnTo>
                  <a:pt x="1211" y="245"/>
                </a:lnTo>
                <a:lnTo>
                  <a:pt x="1211" y="240"/>
                </a:lnTo>
                <a:lnTo>
                  <a:pt x="1211" y="237"/>
                </a:lnTo>
                <a:lnTo>
                  <a:pt x="1211" y="237"/>
                </a:lnTo>
                <a:lnTo>
                  <a:pt x="1211" y="236"/>
                </a:lnTo>
                <a:lnTo>
                  <a:pt x="1211" y="233"/>
                </a:lnTo>
                <a:lnTo>
                  <a:pt x="1217" y="226"/>
                </a:lnTo>
                <a:lnTo>
                  <a:pt x="1223" y="219"/>
                </a:lnTo>
                <a:lnTo>
                  <a:pt x="1226" y="215"/>
                </a:lnTo>
                <a:lnTo>
                  <a:pt x="1228" y="211"/>
                </a:lnTo>
                <a:lnTo>
                  <a:pt x="1228" y="211"/>
                </a:lnTo>
                <a:lnTo>
                  <a:pt x="1228" y="208"/>
                </a:lnTo>
                <a:lnTo>
                  <a:pt x="1226" y="205"/>
                </a:lnTo>
                <a:lnTo>
                  <a:pt x="1218" y="198"/>
                </a:lnTo>
                <a:lnTo>
                  <a:pt x="1214" y="195"/>
                </a:lnTo>
                <a:lnTo>
                  <a:pt x="1209" y="191"/>
                </a:lnTo>
                <a:lnTo>
                  <a:pt x="1204" y="184"/>
                </a:lnTo>
                <a:lnTo>
                  <a:pt x="1201" y="177"/>
                </a:lnTo>
                <a:lnTo>
                  <a:pt x="1201" y="177"/>
                </a:lnTo>
                <a:lnTo>
                  <a:pt x="1195" y="158"/>
                </a:lnTo>
                <a:lnTo>
                  <a:pt x="1187" y="141"/>
                </a:lnTo>
                <a:lnTo>
                  <a:pt x="1180" y="127"/>
                </a:lnTo>
                <a:lnTo>
                  <a:pt x="1175" y="115"/>
                </a:lnTo>
                <a:lnTo>
                  <a:pt x="1175" y="115"/>
                </a:lnTo>
                <a:lnTo>
                  <a:pt x="1158" y="62"/>
                </a:lnTo>
                <a:lnTo>
                  <a:pt x="1158" y="62"/>
                </a:lnTo>
                <a:lnTo>
                  <a:pt x="1156" y="48"/>
                </a:lnTo>
                <a:lnTo>
                  <a:pt x="1153" y="40"/>
                </a:lnTo>
                <a:lnTo>
                  <a:pt x="1152" y="37"/>
                </a:lnTo>
                <a:lnTo>
                  <a:pt x="1149" y="36"/>
                </a:lnTo>
                <a:lnTo>
                  <a:pt x="1149" y="36"/>
                </a:lnTo>
                <a:lnTo>
                  <a:pt x="1139" y="31"/>
                </a:lnTo>
                <a:lnTo>
                  <a:pt x="1128" y="22"/>
                </a:lnTo>
                <a:lnTo>
                  <a:pt x="1114" y="9"/>
                </a:lnTo>
                <a:lnTo>
                  <a:pt x="1114" y="9"/>
                </a:lnTo>
                <a:lnTo>
                  <a:pt x="1094" y="3"/>
                </a:lnTo>
                <a:lnTo>
                  <a:pt x="1080" y="0"/>
                </a:lnTo>
                <a:lnTo>
                  <a:pt x="1074" y="0"/>
                </a:lnTo>
                <a:lnTo>
                  <a:pt x="1070" y="1"/>
                </a:lnTo>
                <a:lnTo>
                  <a:pt x="1070" y="1"/>
                </a:lnTo>
                <a:lnTo>
                  <a:pt x="1062" y="5"/>
                </a:lnTo>
                <a:lnTo>
                  <a:pt x="1048" y="6"/>
                </a:lnTo>
                <a:lnTo>
                  <a:pt x="1026" y="9"/>
                </a:lnTo>
                <a:lnTo>
                  <a:pt x="1026" y="9"/>
                </a:lnTo>
                <a:lnTo>
                  <a:pt x="1004" y="11"/>
                </a:lnTo>
                <a:lnTo>
                  <a:pt x="992" y="14"/>
                </a:lnTo>
                <a:lnTo>
                  <a:pt x="986" y="15"/>
                </a:lnTo>
                <a:lnTo>
                  <a:pt x="983" y="19"/>
                </a:lnTo>
                <a:lnTo>
                  <a:pt x="983" y="19"/>
                </a:lnTo>
                <a:lnTo>
                  <a:pt x="973" y="25"/>
                </a:lnTo>
                <a:lnTo>
                  <a:pt x="960" y="32"/>
                </a:lnTo>
                <a:lnTo>
                  <a:pt x="946" y="39"/>
                </a:lnTo>
                <a:lnTo>
                  <a:pt x="938" y="45"/>
                </a:lnTo>
                <a:lnTo>
                  <a:pt x="938" y="45"/>
                </a:lnTo>
                <a:lnTo>
                  <a:pt x="922" y="62"/>
                </a:lnTo>
                <a:lnTo>
                  <a:pt x="915" y="73"/>
                </a:lnTo>
                <a:lnTo>
                  <a:pt x="913" y="77"/>
                </a:lnTo>
                <a:lnTo>
                  <a:pt x="913" y="79"/>
                </a:lnTo>
                <a:lnTo>
                  <a:pt x="913" y="79"/>
                </a:lnTo>
                <a:lnTo>
                  <a:pt x="913" y="84"/>
                </a:lnTo>
                <a:lnTo>
                  <a:pt x="913" y="88"/>
                </a:lnTo>
                <a:lnTo>
                  <a:pt x="908" y="104"/>
                </a:lnTo>
                <a:lnTo>
                  <a:pt x="904" y="124"/>
                </a:lnTo>
                <a:lnTo>
                  <a:pt x="887" y="158"/>
                </a:lnTo>
                <a:lnTo>
                  <a:pt x="887" y="158"/>
                </a:lnTo>
                <a:lnTo>
                  <a:pt x="863" y="184"/>
                </a:lnTo>
                <a:lnTo>
                  <a:pt x="840" y="209"/>
                </a:lnTo>
                <a:lnTo>
                  <a:pt x="828" y="220"/>
                </a:lnTo>
                <a:lnTo>
                  <a:pt x="815" y="228"/>
                </a:lnTo>
                <a:lnTo>
                  <a:pt x="815" y="228"/>
                </a:lnTo>
                <a:lnTo>
                  <a:pt x="805" y="236"/>
                </a:lnTo>
                <a:lnTo>
                  <a:pt x="797" y="243"/>
                </a:lnTo>
                <a:lnTo>
                  <a:pt x="789" y="251"/>
                </a:lnTo>
                <a:lnTo>
                  <a:pt x="783" y="259"/>
                </a:lnTo>
                <a:lnTo>
                  <a:pt x="780" y="267"/>
                </a:lnTo>
                <a:lnTo>
                  <a:pt x="777" y="274"/>
                </a:lnTo>
                <a:lnTo>
                  <a:pt x="772" y="290"/>
                </a:lnTo>
                <a:lnTo>
                  <a:pt x="772" y="290"/>
                </a:lnTo>
                <a:lnTo>
                  <a:pt x="767" y="307"/>
                </a:lnTo>
                <a:lnTo>
                  <a:pt x="758" y="326"/>
                </a:lnTo>
                <a:lnTo>
                  <a:pt x="753" y="332"/>
                </a:lnTo>
                <a:lnTo>
                  <a:pt x="749" y="338"/>
                </a:lnTo>
                <a:lnTo>
                  <a:pt x="743" y="343"/>
                </a:lnTo>
                <a:lnTo>
                  <a:pt x="736" y="343"/>
                </a:lnTo>
                <a:lnTo>
                  <a:pt x="736" y="343"/>
                </a:lnTo>
                <a:lnTo>
                  <a:pt x="727" y="341"/>
                </a:lnTo>
                <a:lnTo>
                  <a:pt x="721" y="344"/>
                </a:lnTo>
                <a:lnTo>
                  <a:pt x="718" y="346"/>
                </a:lnTo>
                <a:lnTo>
                  <a:pt x="718" y="347"/>
                </a:lnTo>
                <a:lnTo>
                  <a:pt x="718" y="349"/>
                </a:lnTo>
                <a:lnTo>
                  <a:pt x="719" y="352"/>
                </a:lnTo>
                <a:lnTo>
                  <a:pt x="719" y="352"/>
                </a:lnTo>
                <a:lnTo>
                  <a:pt x="729" y="357"/>
                </a:lnTo>
                <a:lnTo>
                  <a:pt x="741" y="364"/>
                </a:lnTo>
                <a:lnTo>
                  <a:pt x="746" y="367"/>
                </a:lnTo>
                <a:lnTo>
                  <a:pt x="749" y="371"/>
                </a:lnTo>
                <a:lnTo>
                  <a:pt x="749" y="375"/>
                </a:lnTo>
                <a:lnTo>
                  <a:pt x="746" y="378"/>
                </a:lnTo>
                <a:lnTo>
                  <a:pt x="746" y="378"/>
                </a:lnTo>
                <a:lnTo>
                  <a:pt x="735" y="385"/>
                </a:lnTo>
                <a:lnTo>
                  <a:pt x="727" y="391"/>
                </a:lnTo>
                <a:lnTo>
                  <a:pt x="726" y="392"/>
                </a:lnTo>
                <a:lnTo>
                  <a:pt x="727" y="395"/>
                </a:lnTo>
                <a:lnTo>
                  <a:pt x="730" y="395"/>
                </a:lnTo>
                <a:lnTo>
                  <a:pt x="736" y="395"/>
                </a:lnTo>
                <a:lnTo>
                  <a:pt x="736" y="395"/>
                </a:lnTo>
                <a:lnTo>
                  <a:pt x="761" y="392"/>
                </a:lnTo>
                <a:lnTo>
                  <a:pt x="767" y="392"/>
                </a:lnTo>
                <a:lnTo>
                  <a:pt x="772" y="395"/>
                </a:lnTo>
                <a:lnTo>
                  <a:pt x="772" y="395"/>
                </a:lnTo>
                <a:lnTo>
                  <a:pt x="772" y="399"/>
                </a:lnTo>
                <a:lnTo>
                  <a:pt x="772" y="403"/>
                </a:lnTo>
                <a:lnTo>
                  <a:pt x="766" y="419"/>
                </a:lnTo>
                <a:lnTo>
                  <a:pt x="760" y="433"/>
                </a:lnTo>
                <a:lnTo>
                  <a:pt x="757" y="437"/>
                </a:lnTo>
                <a:lnTo>
                  <a:pt x="755" y="439"/>
                </a:lnTo>
                <a:lnTo>
                  <a:pt x="755" y="439"/>
                </a:lnTo>
                <a:lnTo>
                  <a:pt x="744" y="445"/>
                </a:lnTo>
                <a:lnTo>
                  <a:pt x="727" y="456"/>
                </a:lnTo>
                <a:lnTo>
                  <a:pt x="702" y="475"/>
                </a:lnTo>
                <a:lnTo>
                  <a:pt x="702" y="475"/>
                </a:lnTo>
                <a:lnTo>
                  <a:pt x="701" y="471"/>
                </a:lnTo>
                <a:lnTo>
                  <a:pt x="698" y="468"/>
                </a:lnTo>
                <a:lnTo>
                  <a:pt x="695" y="465"/>
                </a:lnTo>
                <a:lnTo>
                  <a:pt x="690" y="462"/>
                </a:lnTo>
                <a:lnTo>
                  <a:pt x="682" y="459"/>
                </a:lnTo>
                <a:lnTo>
                  <a:pt x="671" y="457"/>
                </a:lnTo>
                <a:lnTo>
                  <a:pt x="657" y="456"/>
                </a:lnTo>
                <a:lnTo>
                  <a:pt x="657" y="456"/>
                </a:lnTo>
                <a:lnTo>
                  <a:pt x="631" y="459"/>
                </a:lnTo>
                <a:lnTo>
                  <a:pt x="609" y="462"/>
                </a:lnTo>
                <a:lnTo>
                  <a:pt x="592" y="467"/>
                </a:lnTo>
                <a:lnTo>
                  <a:pt x="578" y="475"/>
                </a:lnTo>
                <a:lnTo>
                  <a:pt x="578" y="475"/>
                </a:lnTo>
                <a:lnTo>
                  <a:pt x="566" y="484"/>
                </a:lnTo>
                <a:lnTo>
                  <a:pt x="544" y="504"/>
                </a:lnTo>
                <a:lnTo>
                  <a:pt x="481" y="560"/>
                </a:lnTo>
                <a:lnTo>
                  <a:pt x="422" y="614"/>
                </a:lnTo>
                <a:lnTo>
                  <a:pt x="396" y="640"/>
                </a:lnTo>
                <a:lnTo>
                  <a:pt x="396" y="640"/>
                </a:lnTo>
                <a:lnTo>
                  <a:pt x="397" y="648"/>
                </a:lnTo>
                <a:lnTo>
                  <a:pt x="403" y="659"/>
                </a:lnTo>
                <a:lnTo>
                  <a:pt x="413" y="676"/>
                </a:lnTo>
                <a:lnTo>
                  <a:pt x="413" y="676"/>
                </a:lnTo>
                <a:lnTo>
                  <a:pt x="405" y="682"/>
                </a:lnTo>
                <a:lnTo>
                  <a:pt x="386" y="702"/>
                </a:lnTo>
                <a:lnTo>
                  <a:pt x="375" y="715"/>
                </a:lnTo>
                <a:lnTo>
                  <a:pt x="368" y="727"/>
                </a:lnTo>
                <a:lnTo>
                  <a:pt x="361" y="741"/>
                </a:lnTo>
                <a:lnTo>
                  <a:pt x="360" y="747"/>
                </a:lnTo>
                <a:lnTo>
                  <a:pt x="360" y="754"/>
                </a:lnTo>
                <a:lnTo>
                  <a:pt x="360" y="754"/>
                </a:lnTo>
                <a:lnTo>
                  <a:pt x="363" y="771"/>
                </a:lnTo>
                <a:lnTo>
                  <a:pt x="369" y="794"/>
                </a:lnTo>
                <a:lnTo>
                  <a:pt x="380" y="820"/>
                </a:lnTo>
                <a:lnTo>
                  <a:pt x="392" y="850"/>
                </a:lnTo>
                <a:lnTo>
                  <a:pt x="406" y="876"/>
                </a:lnTo>
                <a:lnTo>
                  <a:pt x="422" y="901"/>
                </a:lnTo>
                <a:lnTo>
                  <a:pt x="436" y="920"/>
                </a:lnTo>
                <a:lnTo>
                  <a:pt x="442" y="926"/>
                </a:lnTo>
                <a:lnTo>
                  <a:pt x="448" y="929"/>
                </a:lnTo>
                <a:lnTo>
                  <a:pt x="448" y="929"/>
                </a:lnTo>
                <a:lnTo>
                  <a:pt x="459" y="934"/>
                </a:lnTo>
                <a:lnTo>
                  <a:pt x="473" y="934"/>
                </a:lnTo>
                <a:lnTo>
                  <a:pt x="485" y="932"/>
                </a:lnTo>
                <a:lnTo>
                  <a:pt x="499" y="930"/>
                </a:lnTo>
                <a:lnTo>
                  <a:pt x="523" y="924"/>
                </a:lnTo>
                <a:lnTo>
                  <a:pt x="530" y="921"/>
                </a:lnTo>
                <a:lnTo>
                  <a:pt x="535" y="921"/>
                </a:lnTo>
                <a:lnTo>
                  <a:pt x="535" y="921"/>
                </a:lnTo>
                <a:lnTo>
                  <a:pt x="538" y="921"/>
                </a:lnTo>
                <a:lnTo>
                  <a:pt x="541" y="918"/>
                </a:lnTo>
                <a:lnTo>
                  <a:pt x="547" y="912"/>
                </a:lnTo>
                <a:lnTo>
                  <a:pt x="554" y="903"/>
                </a:lnTo>
                <a:lnTo>
                  <a:pt x="554" y="938"/>
                </a:lnTo>
                <a:lnTo>
                  <a:pt x="554" y="938"/>
                </a:lnTo>
                <a:lnTo>
                  <a:pt x="547" y="948"/>
                </a:lnTo>
                <a:lnTo>
                  <a:pt x="537" y="969"/>
                </a:lnTo>
                <a:lnTo>
                  <a:pt x="532" y="983"/>
                </a:lnTo>
                <a:lnTo>
                  <a:pt x="527" y="996"/>
                </a:lnTo>
                <a:lnTo>
                  <a:pt x="526" y="1008"/>
                </a:lnTo>
                <a:lnTo>
                  <a:pt x="526" y="1013"/>
                </a:lnTo>
                <a:lnTo>
                  <a:pt x="527" y="1017"/>
                </a:lnTo>
                <a:lnTo>
                  <a:pt x="527" y="1017"/>
                </a:lnTo>
                <a:lnTo>
                  <a:pt x="533" y="1031"/>
                </a:lnTo>
                <a:lnTo>
                  <a:pt x="541" y="1041"/>
                </a:lnTo>
                <a:lnTo>
                  <a:pt x="554" y="1053"/>
                </a:lnTo>
                <a:lnTo>
                  <a:pt x="554" y="1053"/>
                </a:lnTo>
                <a:lnTo>
                  <a:pt x="555" y="1055"/>
                </a:lnTo>
                <a:lnTo>
                  <a:pt x="560" y="1056"/>
                </a:lnTo>
                <a:lnTo>
                  <a:pt x="568" y="1059"/>
                </a:lnTo>
                <a:lnTo>
                  <a:pt x="578" y="1061"/>
                </a:lnTo>
                <a:lnTo>
                  <a:pt x="578" y="1061"/>
                </a:lnTo>
                <a:lnTo>
                  <a:pt x="595" y="1082"/>
                </a:lnTo>
                <a:lnTo>
                  <a:pt x="614" y="1104"/>
                </a:lnTo>
                <a:lnTo>
                  <a:pt x="640" y="1131"/>
                </a:lnTo>
                <a:lnTo>
                  <a:pt x="640" y="1131"/>
                </a:lnTo>
                <a:lnTo>
                  <a:pt x="667" y="1155"/>
                </a:lnTo>
                <a:lnTo>
                  <a:pt x="685" y="1171"/>
                </a:lnTo>
                <a:lnTo>
                  <a:pt x="702" y="1183"/>
                </a:lnTo>
                <a:lnTo>
                  <a:pt x="702" y="1183"/>
                </a:lnTo>
                <a:lnTo>
                  <a:pt x="704" y="1191"/>
                </a:lnTo>
                <a:lnTo>
                  <a:pt x="709" y="1207"/>
                </a:lnTo>
                <a:lnTo>
                  <a:pt x="718" y="1224"/>
                </a:lnTo>
                <a:lnTo>
                  <a:pt x="722" y="1231"/>
                </a:lnTo>
                <a:lnTo>
                  <a:pt x="729" y="1236"/>
                </a:lnTo>
                <a:lnTo>
                  <a:pt x="729" y="1236"/>
                </a:lnTo>
                <a:lnTo>
                  <a:pt x="735" y="1239"/>
                </a:lnTo>
                <a:lnTo>
                  <a:pt x="743" y="1239"/>
                </a:lnTo>
                <a:lnTo>
                  <a:pt x="752" y="1238"/>
                </a:lnTo>
                <a:lnTo>
                  <a:pt x="760" y="1236"/>
                </a:lnTo>
                <a:lnTo>
                  <a:pt x="775" y="1230"/>
                </a:lnTo>
                <a:lnTo>
                  <a:pt x="781" y="1228"/>
                </a:lnTo>
                <a:lnTo>
                  <a:pt x="808" y="1228"/>
                </a:lnTo>
                <a:lnTo>
                  <a:pt x="842" y="1262"/>
                </a:lnTo>
                <a:lnTo>
                  <a:pt x="842" y="1421"/>
                </a:lnTo>
                <a:lnTo>
                  <a:pt x="808" y="1421"/>
                </a:lnTo>
                <a:lnTo>
                  <a:pt x="808" y="1421"/>
                </a:lnTo>
                <a:lnTo>
                  <a:pt x="801" y="1414"/>
                </a:lnTo>
                <a:lnTo>
                  <a:pt x="783" y="1400"/>
                </a:lnTo>
                <a:lnTo>
                  <a:pt x="752" y="1382"/>
                </a:lnTo>
                <a:lnTo>
                  <a:pt x="733" y="1371"/>
                </a:lnTo>
                <a:lnTo>
                  <a:pt x="710" y="1359"/>
                </a:lnTo>
                <a:lnTo>
                  <a:pt x="687" y="1348"/>
                </a:lnTo>
                <a:lnTo>
                  <a:pt x="659" y="1337"/>
                </a:lnTo>
                <a:lnTo>
                  <a:pt x="629" y="1326"/>
                </a:lnTo>
                <a:lnTo>
                  <a:pt x="597" y="1317"/>
                </a:lnTo>
                <a:lnTo>
                  <a:pt x="563" y="1309"/>
                </a:lnTo>
                <a:lnTo>
                  <a:pt x="527" y="1303"/>
                </a:lnTo>
                <a:lnTo>
                  <a:pt x="488" y="1300"/>
                </a:lnTo>
                <a:lnTo>
                  <a:pt x="448" y="1298"/>
                </a:lnTo>
                <a:lnTo>
                  <a:pt x="448" y="1298"/>
                </a:lnTo>
                <a:lnTo>
                  <a:pt x="426" y="1298"/>
                </a:lnTo>
                <a:lnTo>
                  <a:pt x="406" y="1300"/>
                </a:lnTo>
                <a:lnTo>
                  <a:pt x="386" y="1303"/>
                </a:lnTo>
                <a:lnTo>
                  <a:pt x="368" y="1306"/>
                </a:lnTo>
                <a:lnTo>
                  <a:pt x="329" y="1315"/>
                </a:lnTo>
                <a:lnTo>
                  <a:pt x="293" y="1329"/>
                </a:lnTo>
                <a:lnTo>
                  <a:pt x="261" y="1343"/>
                </a:lnTo>
                <a:lnTo>
                  <a:pt x="228" y="1360"/>
                </a:lnTo>
                <a:lnTo>
                  <a:pt x="199" y="1377"/>
                </a:lnTo>
                <a:lnTo>
                  <a:pt x="172" y="1396"/>
                </a:lnTo>
                <a:lnTo>
                  <a:pt x="148" y="1414"/>
                </a:lnTo>
                <a:lnTo>
                  <a:pt x="126" y="1433"/>
                </a:lnTo>
                <a:lnTo>
                  <a:pt x="107" y="1450"/>
                </a:lnTo>
                <a:lnTo>
                  <a:pt x="92" y="1466"/>
                </a:lnTo>
                <a:lnTo>
                  <a:pt x="70" y="1489"/>
                </a:lnTo>
                <a:lnTo>
                  <a:pt x="62" y="1500"/>
                </a:lnTo>
                <a:lnTo>
                  <a:pt x="62" y="1500"/>
                </a:lnTo>
                <a:lnTo>
                  <a:pt x="56" y="1506"/>
                </a:lnTo>
                <a:lnTo>
                  <a:pt x="45" y="1514"/>
                </a:lnTo>
                <a:lnTo>
                  <a:pt x="41" y="1520"/>
                </a:lnTo>
                <a:lnTo>
                  <a:pt x="38" y="1524"/>
                </a:lnTo>
                <a:lnTo>
                  <a:pt x="36" y="1529"/>
                </a:lnTo>
                <a:lnTo>
                  <a:pt x="36" y="1534"/>
                </a:lnTo>
                <a:lnTo>
                  <a:pt x="36" y="1534"/>
                </a:lnTo>
                <a:lnTo>
                  <a:pt x="36" y="1540"/>
                </a:lnTo>
                <a:lnTo>
                  <a:pt x="33" y="1546"/>
                </a:lnTo>
                <a:lnTo>
                  <a:pt x="22" y="1562"/>
                </a:lnTo>
                <a:lnTo>
                  <a:pt x="17" y="1571"/>
                </a:lnTo>
                <a:lnTo>
                  <a:pt x="13" y="1579"/>
                </a:lnTo>
                <a:lnTo>
                  <a:pt x="10" y="1588"/>
                </a:lnTo>
                <a:lnTo>
                  <a:pt x="10" y="1596"/>
                </a:lnTo>
                <a:lnTo>
                  <a:pt x="10" y="1596"/>
                </a:lnTo>
                <a:lnTo>
                  <a:pt x="11" y="1608"/>
                </a:lnTo>
                <a:lnTo>
                  <a:pt x="14" y="1616"/>
                </a:lnTo>
                <a:lnTo>
                  <a:pt x="17" y="1622"/>
                </a:lnTo>
                <a:lnTo>
                  <a:pt x="17" y="1622"/>
                </a:lnTo>
                <a:lnTo>
                  <a:pt x="14" y="1641"/>
                </a:lnTo>
                <a:lnTo>
                  <a:pt x="8" y="1690"/>
                </a:lnTo>
                <a:lnTo>
                  <a:pt x="3" y="1756"/>
                </a:lnTo>
                <a:lnTo>
                  <a:pt x="0" y="1790"/>
                </a:lnTo>
                <a:lnTo>
                  <a:pt x="0" y="1824"/>
                </a:lnTo>
                <a:lnTo>
                  <a:pt x="0" y="1824"/>
                </a:lnTo>
                <a:lnTo>
                  <a:pt x="2" y="1841"/>
                </a:lnTo>
                <a:lnTo>
                  <a:pt x="5" y="1861"/>
                </a:lnTo>
                <a:lnTo>
                  <a:pt x="10" y="1883"/>
                </a:lnTo>
                <a:lnTo>
                  <a:pt x="16" y="1908"/>
                </a:lnTo>
                <a:lnTo>
                  <a:pt x="25" y="1932"/>
                </a:lnTo>
                <a:lnTo>
                  <a:pt x="34" y="1959"/>
                </a:lnTo>
                <a:lnTo>
                  <a:pt x="47" y="1987"/>
                </a:lnTo>
                <a:lnTo>
                  <a:pt x="59" y="2013"/>
                </a:lnTo>
                <a:lnTo>
                  <a:pt x="73" y="2041"/>
                </a:lnTo>
                <a:lnTo>
                  <a:pt x="89" y="2067"/>
                </a:lnTo>
                <a:lnTo>
                  <a:pt x="106" y="2094"/>
                </a:lnTo>
                <a:lnTo>
                  <a:pt x="123" y="2118"/>
                </a:lnTo>
                <a:lnTo>
                  <a:pt x="141" y="2142"/>
                </a:lnTo>
                <a:lnTo>
                  <a:pt x="162" y="2163"/>
                </a:lnTo>
                <a:lnTo>
                  <a:pt x="182" y="2184"/>
                </a:lnTo>
                <a:lnTo>
                  <a:pt x="202" y="2201"/>
                </a:lnTo>
                <a:lnTo>
                  <a:pt x="202" y="2201"/>
                </a:lnTo>
                <a:lnTo>
                  <a:pt x="225" y="2215"/>
                </a:lnTo>
                <a:lnTo>
                  <a:pt x="251" y="2229"/>
                </a:lnTo>
                <a:lnTo>
                  <a:pt x="279" y="2241"/>
                </a:lnTo>
                <a:lnTo>
                  <a:pt x="310" y="2253"/>
                </a:lnTo>
                <a:lnTo>
                  <a:pt x="344" y="2263"/>
                </a:lnTo>
                <a:lnTo>
                  <a:pt x="378" y="2272"/>
                </a:lnTo>
                <a:lnTo>
                  <a:pt x="416" y="2278"/>
                </a:lnTo>
                <a:lnTo>
                  <a:pt x="453" y="2284"/>
                </a:lnTo>
                <a:lnTo>
                  <a:pt x="490" y="2288"/>
                </a:lnTo>
                <a:lnTo>
                  <a:pt x="529" y="2289"/>
                </a:lnTo>
                <a:lnTo>
                  <a:pt x="568" y="2289"/>
                </a:lnTo>
                <a:lnTo>
                  <a:pt x="605" y="2286"/>
                </a:lnTo>
                <a:lnTo>
                  <a:pt x="642" y="2281"/>
                </a:lnTo>
                <a:lnTo>
                  <a:pt x="678" y="2274"/>
                </a:lnTo>
                <a:lnTo>
                  <a:pt x="713" y="2264"/>
                </a:lnTo>
                <a:lnTo>
                  <a:pt x="746" y="2253"/>
                </a:lnTo>
                <a:lnTo>
                  <a:pt x="746" y="2253"/>
                </a:lnTo>
                <a:lnTo>
                  <a:pt x="761" y="2246"/>
                </a:lnTo>
                <a:lnTo>
                  <a:pt x="777" y="2238"/>
                </a:lnTo>
                <a:lnTo>
                  <a:pt x="791" y="2229"/>
                </a:lnTo>
                <a:lnTo>
                  <a:pt x="805" y="2219"/>
                </a:lnTo>
                <a:lnTo>
                  <a:pt x="829" y="2198"/>
                </a:lnTo>
                <a:lnTo>
                  <a:pt x="853" y="2174"/>
                </a:lnTo>
                <a:lnTo>
                  <a:pt x="874" y="2149"/>
                </a:lnTo>
                <a:lnTo>
                  <a:pt x="893" y="2125"/>
                </a:lnTo>
                <a:lnTo>
                  <a:pt x="908" y="2098"/>
                </a:lnTo>
                <a:lnTo>
                  <a:pt x="924" y="2072"/>
                </a:lnTo>
                <a:lnTo>
                  <a:pt x="936" y="2047"/>
                </a:lnTo>
                <a:lnTo>
                  <a:pt x="946" y="2024"/>
                </a:lnTo>
                <a:lnTo>
                  <a:pt x="963" y="1984"/>
                </a:lnTo>
                <a:lnTo>
                  <a:pt x="970" y="1956"/>
                </a:lnTo>
                <a:lnTo>
                  <a:pt x="973" y="1946"/>
                </a:lnTo>
                <a:lnTo>
                  <a:pt x="991" y="1946"/>
                </a:lnTo>
                <a:lnTo>
                  <a:pt x="991" y="1946"/>
                </a:lnTo>
                <a:lnTo>
                  <a:pt x="994" y="1951"/>
                </a:lnTo>
                <a:lnTo>
                  <a:pt x="1003" y="1965"/>
                </a:lnTo>
                <a:lnTo>
                  <a:pt x="1017" y="1982"/>
                </a:lnTo>
                <a:lnTo>
                  <a:pt x="1025" y="1990"/>
                </a:lnTo>
                <a:lnTo>
                  <a:pt x="1035" y="1999"/>
                </a:lnTo>
                <a:lnTo>
                  <a:pt x="1035" y="1999"/>
                </a:lnTo>
                <a:lnTo>
                  <a:pt x="1048" y="2005"/>
                </a:lnTo>
                <a:lnTo>
                  <a:pt x="1065" y="2013"/>
                </a:lnTo>
                <a:lnTo>
                  <a:pt x="1085" y="2018"/>
                </a:lnTo>
                <a:lnTo>
                  <a:pt x="1108" y="2021"/>
                </a:lnTo>
                <a:lnTo>
                  <a:pt x="1132" y="2021"/>
                </a:lnTo>
                <a:lnTo>
                  <a:pt x="1155" y="2019"/>
                </a:lnTo>
                <a:lnTo>
                  <a:pt x="1175" y="2015"/>
                </a:lnTo>
                <a:lnTo>
                  <a:pt x="1184" y="2011"/>
                </a:lnTo>
                <a:lnTo>
                  <a:pt x="1194" y="2007"/>
                </a:lnTo>
                <a:lnTo>
                  <a:pt x="1194" y="2007"/>
                </a:lnTo>
                <a:lnTo>
                  <a:pt x="1207" y="1997"/>
                </a:lnTo>
                <a:lnTo>
                  <a:pt x="1218" y="1987"/>
                </a:lnTo>
                <a:lnTo>
                  <a:pt x="1226" y="1977"/>
                </a:lnTo>
                <a:lnTo>
                  <a:pt x="1231" y="1966"/>
                </a:lnTo>
                <a:lnTo>
                  <a:pt x="1234" y="1959"/>
                </a:lnTo>
                <a:lnTo>
                  <a:pt x="1235" y="1953"/>
                </a:lnTo>
                <a:lnTo>
                  <a:pt x="1237" y="1946"/>
                </a:lnTo>
                <a:lnTo>
                  <a:pt x="1273" y="1954"/>
                </a:lnTo>
                <a:lnTo>
                  <a:pt x="1273" y="1954"/>
                </a:lnTo>
                <a:lnTo>
                  <a:pt x="1286" y="1942"/>
                </a:lnTo>
                <a:lnTo>
                  <a:pt x="1299" y="1932"/>
                </a:lnTo>
                <a:lnTo>
                  <a:pt x="1307" y="1928"/>
                </a:lnTo>
                <a:lnTo>
                  <a:pt x="1307" y="1928"/>
                </a:lnTo>
                <a:lnTo>
                  <a:pt x="1314" y="1929"/>
                </a:lnTo>
                <a:lnTo>
                  <a:pt x="1322" y="1929"/>
                </a:lnTo>
                <a:lnTo>
                  <a:pt x="1330" y="1931"/>
                </a:lnTo>
                <a:lnTo>
                  <a:pt x="1333" y="1929"/>
                </a:lnTo>
                <a:lnTo>
                  <a:pt x="1333" y="1928"/>
                </a:lnTo>
                <a:lnTo>
                  <a:pt x="1333" y="1928"/>
                </a:lnTo>
                <a:lnTo>
                  <a:pt x="1335" y="1925"/>
                </a:lnTo>
                <a:lnTo>
                  <a:pt x="1338" y="1923"/>
                </a:lnTo>
                <a:lnTo>
                  <a:pt x="1342" y="1920"/>
                </a:lnTo>
                <a:lnTo>
                  <a:pt x="1342" y="1894"/>
                </a:lnTo>
                <a:lnTo>
                  <a:pt x="1386" y="1894"/>
                </a:lnTo>
                <a:lnTo>
                  <a:pt x="1395" y="1867"/>
                </a:lnTo>
                <a:lnTo>
                  <a:pt x="1465" y="1867"/>
                </a:lnTo>
                <a:lnTo>
                  <a:pt x="1465" y="1867"/>
                </a:lnTo>
                <a:lnTo>
                  <a:pt x="1485" y="1878"/>
                </a:lnTo>
                <a:lnTo>
                  <a:pt x="1500" y="1887"/>
                </a:lnTo>
                <a:lnTo>
                  <a:pt x="1508" y="1894"/>
                </a:lnTo>
                <a:lnTo>
                  <a:pt x="1508" y="1894"/>
                </a:lnTo>
                <a:lnTo>
                  <a:pt x="1524" y="1925"/>
                </a:lnTo>
                <a:lnTo>
                  <a:pt x="1539" y="1956"/>
                </a:lnTo>
                <a:lnTo>
                  <a:pt x="1559" y="1993"/>
                </a:lnTo>
                <a:lnTo>
                  <a:pt x="1586" y="2035"/>
                </a:lnTo>
                <a:lnTo>
                  <a:pt x="1601" y="2055"/>
                </a:lnTo>
                <a:lnTo>
                  <a:pt x="1617" y="2075"/>
                </a:lnTo>
                <a:lnTo>
                  <a:pt x="1634" y="2095"/>
                </a:lnTo>
                <a:lnTo>
                  <a:pt x="1652" y="2114"/>
                </a:lnTo>
                <a:lnTo>
                  <a:pt x="1672" y="2132"/>
                </a:lnTo>
                <a:lnTo>
                  <a:pt x="1692" y="2148"/>
                </a:lnTo>
                <a:lnTo>
                  <a:pt x="1692" y="2148"/>
                </a:lnTo>
                <a:lnTo>
                  <a:pt x="1716" y="2162"/>
                </a:lnTo>
                <a:lnTo>
                  <a:pt x="1742" y="2176"/>
                </a:lnTo>
                <a:lnTo>
                  <a:pt x="1771" y="2188"/>
                </a:lnTo>
                <a:lnTo>
                  <a:pt x="1804" y="2201"/>
                </a:lnTo>
                <a:lnTo>
                  <a:pt x="1838" y="2212"/>
                </a:lnTo>
                <a:lnTo>
                  <a:pt x="1875" y="2221"/>
                </a:lnTo>
                <a:lnTo>
                  <a:pt x="1912" y="2229"/>
                </a:lnTo>
                <a:lnTo>
                  <a:pt x="1951" y="2235"/>
                </a:lnTo>
                <a:lnTo>
                  <a:pt x="1992" y="2239"/>
                </a:lnTo>
                <a:lnTo>
                  <a:pt x="2030" y="2243"/>
                </a:lnTo>
                <a:lnTo>
                  <a:pt x="2071" y="2243"/>
                </a:lnTo>
                <a:lnTo>
                  <a:pt x="2109" y="2241"/>
                </a:lnTo>
                <a:lnTo>
                  <a:pt x="2148" y="2238"/>
                </a:lnTo>
                <a:lnTo>
                  <a:pt x="2185" y="2230"/>
                </a:lnTo>
                <a:lnTo>
                  <a:pt x="2221" y="2221"/>
                </a:lnTo>
                <a:lnTo>
                  <a:pt x="2253" y="2208"/>
                </a:lnTo>
                <a:lnTo>
                  <a:pt x="2253" y="2208"/>
                </a:lnTo>
                <a:lnTo>
                  <a:pt x="2269" y="2201"/>
                </a:lnTo>
                <a:lnTo>
                  <a:pt x="2284" y="2193"/>
                </a:lnTo>
                <a:lnTo>
                  <a:pt x="2300" y="2184"/>
                </a:lnTo>
                <a:lnTo>
                  <a:pt x="2312" y="2174"/>
                </a:lnTo>
                <a:lnTo>
                  <a:pt x="2339" y="2153"/>
                </a:lnTo>
                <a:lnTo>
                  <a:pt x="2362" y="2128"/>
                </a:lnTo>
                <a:lnTo>
                  <a:pt x="2384" y="2103"/>
                </a:lnTo>
                <a:lnTo>
                  <a:pt x="2402" y="2075"/>
                </a:lnTo>
                <a:lnTo>
                  <a:pt x="2418" y="2046"/>
                </a:lnTo>
                <a:lnTo>
                  <a:pt x="2433" y="2016"/>
                </a:lnTo>
                <a:lnTo>
                  <a:pt x="2446" y="1987"/>
                </a:lnTo>
                <a:lnTo>
                  <a:pt x="2456" y="1957"/>
                </a:lnTo>
                <a:lnTo>
                  <a:pt x="2466" y="1928"/>
                </a:lnTo>
                <a:lnTo>
                  <a:pt x="2473" y="1900"/>
                </a:lnTo>
                <a:lnTo>
                  <a:pt x="2480" y="1873"/>
                </a:lnTo>
                <a:lnTo>
                  <a:pt x="2484" y="1849"/>
                </a:lnTo>
                <a:lnTo>
                  <a:pt x="2490" y="1805"/>
                </a:lnTo>
                <a:lnTo>
                  <a:pt x="2490" y="1805"/>
                </a:lnTo>
                <a:lnTo>
                  <a:pt x="2492" y="1785"/>
                </a:lnTo>
                <a:lnTo>
                  <a:pt x="2492" y="1762"/>
                </a:lnTo>
                <a:lnTo>
                  <a:pt x="2489" y="1737"/>
                </a:lnTo>
                <a:lnTo>
                  <a:pt x="2486" y="1709"/>
                </a:lnTo>
                <a:lnTo>
                  <a:pt x="2480" y="1681"/>
                </a:lnTo>
                <a:lnTo>
                  <a:pt x="2473" y="1650"/>
                </a:lnTo>
                <a:lnTo>
                  <a:pt x="2464" y="1619"/>
                </a:lnTo>
                <a:lnTo>
                  <a:pt x="2452" y="1588"/>
                </a:lnTo>
                <a:lnTo>
                  <a:pt x="2439" y="1557"/>
                </a:lnTo>
                <a:lnTo>
                  <a:pt x="2424" y="1528"/>
                </a:lnTo>
                <a:lnTo>
                  <a:pt x="2407" y="1498"/>
                </a:lnTo>
                <a:lnTo>
                  <a:pt x="2387" y="1470"/>
                </a:lnTo>
                <a:lnTo>
                  <a:pt x="2367" y="1445"/>
                </a:lnTo>
                <a:lnTo>
                  <a:pt x="2343" y="1422"/>
                </a:lnTo>
                <a:lnTo>
                  <a:pt x="2329" y="1411"/>
                </a:lnTo>
                <a:lnTo>
                  <a:pt x="2317" y="1402"/>
                </a:lnTo>
                <a:lnTo>
                  <a:pt x="2303" y="1393"/>
                </a:lnTo>
                <a:lnTo>
                  <a:pt x="2289" y="1385"/>
                </a:lnTo>
                <a:lnTo>
                  <a:pt x="2289" y="1385"/>
                </a:lnTo>
                <a:lnTo>
                  <a:pt x="2233" y="1359"/>
                </a:lnTo>
                <a:lnTo>
                  <a:pt x="2181" y="1337"/>
                </a:lnTo>
                <a:lnTo>
                  <a:pt x="2134" y="1320"/>
                </a:lnTo>
                <a:lnTo>
                  <a:pt x="2095" y="1307"/>
                </a:lnTo>
                <a:lnTo>
                  <a:pt x="2063" y="1298"/>
                </a:lnTo>
                <a:lnTo>
                  <a:pt x="2038" y="1293"/>
                </a:lnTo>
                <a:lnTo>
                  <a:pt x="2018" y="1289"/>
                </a:lnTo>
                <a:lnTo>
                  <a:pt x="2018" y="1219"/>
                </a:lnTo>
                <a:lnTo>
                  <a:pt x="2018" y="1219"/>
                </a:lnTo>
                <a:lnTo>
                  <a:pt x="2024" y="1219"/>
                </a:lnTo>
                <a:lnTo>
                  <a:pt x="2040" y="1219"/>
                </a:lnTo>
                <a:lnTo>
                  <a:pt x="2049" y="1217"/>
                </a:lnTo>
                <a:lnTo>
                  <a:pt x="2057" y="1214"/>
                </a:lnTo>
                <a:lnTo>
                  <a:pt x="2064" y="1208"/>
                </a:lnTo>
                <a:lnTo>
                  <a:pt x="2069" y="1202"/>
                </a:lnTo>
                <a:lnTo>
                  <a:pt x="2069" y="1202"/>
                </a:lnTo>
                <a:lnTo>
                  <a:pt x="2074" y="1193"/>
                </a:lnTo>
                <a:lnTo>
                  <a:pt x="2075" y="1182"/>
                </a:lnTo>
                <a:lnTo>
                  <a:pt x="2078" y="1162"/>
                </a:lnTo>
                <a:lnTo>
                  <a:pt x="2078" y="1140"/>
                </a:lnTo>
                <a:lnTo>
                  <a:pt x="2069" y="1053"/>
                </a:lnTo>
                <a:lnTo>
                  <a:pt x="2069" y="1053"/>
                </a:lnTo>
                <a:lnTo>
                  <a:pt x="2061" y="1028"/>
                </a:lnTo>
                <a:lnTo>
                  <a:pt x="2055" y="1010"/>
                </a:lnTo>
                <a:lnTo>
                  <a:pt x="2052" y="1000"/>
                </a:lnTo>
                <a:lnTo>
                  <a:pt x="2052" y="1000"/>
                </a:lnTo>
                <a:lnTo>
                  <a:pt x="2054" y="989"/>
                </a:lnTo>
                <a:lnTo>
                  <a:pt x="2054" y="982"/>
                </a:lnTo>
                <a:lnTo>
                  <a:pt x="2052" y="974"/>
                </a:lnTo>
                <a:lnTo>
                  <a:pt x="2052" y="974"/>
                </a:lnTo>
                <a:lnTo>
                  <a:pt x="2052" y="969"/>
                </a:lnTo>
                <a:lnTo>
                  <a:pt x="2052" y="965"/>
                </a:lnTo>
                <a:lnTo>
                  <a:pt x="2055" y="957"/>
                </a:lnTo>
                <a:lnTo>
                  <a:pt x="2055" y="952"/>
                </a:lnTo>
                <a:lnTo>
                  <a:pt x="2054" y="949"/>
                </a:lnTo>
                <a:lnTo>
                  <a:pt x="2050" y="948"/>
                </a:lnTo>
                <a:lnTo>
                  <a:pt x="2043" y="948"/>
                </a:lnTo>
                <a:lnTo>
                  <a:pt x="2043" y="948"/>
                </a:lnTo>
                <a:lnTo>
                  <a:pt x="2040" y="946"/>
                </a:lnTo>
                <a:lnTo>
                  <a:pt x="2036" y="946"/>
                </a:lnTo>
                <a:lnTo>
                  <a:pt x="2035" y="944"/>
                </a:lnTo>
                <a:lnTo>
                  <a:pt x="2035" y="941"/>
                </a:lnTo>
                <a:lnTo>
                  <a:pt x="2033" y="937"/>
                </a:lnTo>
                <a:lnTo>
                  <a:pt x="2035" y="929"/>
                </a:lnTo>
                <a:lnTo>
                  <a:pt x="2040" y="918"/>
                </a:lnTo>
                <a:lnTo>
                  <a:pt x="2043" y="912"/>
                </a:lnTo>
                <a:lnTo>
                  <a:pt x="2043" y="912"/>
                </a:lnTo>
                <a:lnTo>
                  <a:pt x="2078" y="885"/>
                </a:lnTo>
                <a:lnTo>
                  <a:pt x="2078" y="885"/>
                </a:lnTo>
                <a:lnTo>
                  <a:pt x="2078" y="884"/>
                </a:lnTo>
                <a:lnTo>
                  <a:pt x="2077" y="879"/>
                </a:lnTo>
                <a:lnTo>
                  <a:pt x="2071" y="867"/>
                </a:lnTo>
                <a:lnTo>
                  <a:pt x="2061" y="851"/>
                </a:lnTo>
                <a:lnTo>
                  <a:pt x="2061" y="851"/>
                </a:lnTo>
                <a:lnTo>
                  <a:pt x="2060" y="825"/>
                </a:lnTo>
                <a:lnTo>
                  <a:pt x="2060" y="806"/>
                </a:lnTo>
                <a:lnTo>
                  <a:pt x="2060" y="800"/>
                </a:lnTo>
                <a:lnTo>
                  <a:pt x="2061" y="799"/>
                </a:lnTo>
                <a:lnTo>
                  <a:pt x="2061" y="799"/>
                </a:lnTo>
                <a:lnTo>
                  <a:pt x="2061" y="796"/>
                </a:lnTo>
                <a:lnTo>
                  <a:pt x="2060" y="789"/>
                </a:lnTo>
                <a:lnTo>
                  <a:pt x="2054" y="772"/>
                </a:lnTo>
                <a:lnTo>
                  <a:pt x="2043" y="746"/>
                </a:lnTo>
                <a:lnTo>
                  <a:pt x="1973" y="746"/>
                </a:lnTo>
                <a:lnTo>
                  <a:pt x="1771" y="806"/>
                </a:lnTo>
                <a:lnTo>
                  <a:pt x="1771" y="842"/>
                </a:lnTo>
                <a:lnTo>
                  <a:pt x="1771" y="842"/>
                </a:lnTo>
                <a:lnTo>
                  <a:pt x="1764" y="873"/>
                </a:lnTo>
                <a:lnTo>
                  <a:pt x="1758" y="893"/>
                </a:lnTo>
                <a:lnTo>
                  <a:pt x="1756" y="901"/>
                </a:lnTo>
                <a:lnTo>
                  <a:pt x="1754" y="903"/>
                </a:lnTo>
                <a:lnTo>
                  <a:pt x="1754" y="903"/>
                </a:lnTo>
                <a:lnTo>
                  <a:pt x="1744" y="907"/>
                </a:lnTo>
                <a:lnTo>
                  <a:pt x="1736" y="912"/>
                </a:lnTo>
                <a:lnTo>
                  <a:pt x="1658" y="878"/>
                </a:lnTo>
                <a:lnTo>
                  <a:pt x="1658" y="878"/>
                </a:lnTo>
                <a:lnTo>
                  <a:pt x="1660" y="858"/>
                </a:lnTo>
                <a:lnTo>
                  <a:pt x="1660" y="841"/>
                </a:lnTo>
                <a:lnTo>
                  <a:pt x="1658" y="825"/>
                </a:lnTo>
                <a:lnTo>
                  <a:pt x="1658" y="825"/>
                </a:lnTo>
                <a:lnTo>
                  <a:pt x="1655" y="817"/>
                </a:lnTo>
                <a:lnTo>
                  <a:pt x="1652" y="811"/>
                </a:lnTo>
                <a:lnTo>
                  <a:pt x="1643" y="800"/>
                </a:lnTo>
                <a:lnTo>
                  <a:pt x="1632" y="789"/>
                </a:lnTo>
                <a:lnTo>
                  <a:pt x="1500" y="789"/>
                </a:lnTo>
                <a:lnTo>
                  <a:pt x="1429" y="763"/>
                </a:lnTo>
                <a:lnTo>
                  <a:pt x="1254" y="650"/>
                </a:lnTo>
                <a:lnTo>
                  <a:pt x="1254" y="650"/>
                </a:lnTo>
                <a:lnTo>
                  <a:pt x="1257" y="645"/>
                </a:lnTo>
                <a:lnTo>
                  <a:pt x="1262" y="637"/>
                </a:lnTo>
                <a:lnTo>
                  <a:pt x="1265" y="631"/>
                </a:lnTo>
                <a:lnTo>
                  <a:pt x="1265" y="625"/>
                </a:lnTo>
                <a:lnTo>
                  <a:pt x="1265" y="619"/>
                </a:lnTo>
                <a:lnTo>
                  <a:pt x="1263" y="614"/>
                </a:lnTo>
                <a:lnTo>
                  <a:pt x="1263" y="614"/>
                </a:lnTo>
                <a:lnTo>
                  <a:pt x="1259" y="608"/>
                </a:lnTo>
                <a:lnTo>
                  <a:pt x="1251" y="602"/>
                </a:lnTo>
                <a:lnTo>
                  <a:pt x="1234" y="588"/>
                </a:lnTo>
                <a:lnTo>
                  <a:pt x="1211" y="571"/>
                </a:lnTo>
                <a:lnTo>
                  <a:pt x="1158" y="475"/>
                </a:lnTo>
                <a:lnTo>
                  <a:pt x="1122" y="456"/>
                </a:lnTo>
                <a:lnTo>
                  <a:pt x="1105" y="422"/>
                </a:lnTo>
                <a:lnTo>
                  <a:pt x="1105" y="333"/>
                </a:lnTo>
                <a:close/>
                <a:moveTo>
                  <a:pt x="1070" y="772"/>
                </a:moveTo>
                <a:lnTo>
                  <a:pt x="1070" y="772"/>
                </a:lnTo>
                <a:lnTo>
                  <a:pt x="1083" y="785"/>
                </a:lnTo>
                <a:lnTo>
                  <a:pt x="1097" y="797"/>
                </a:lnTo>
                <a:lnTo>
                  <a:pt x="1114" y="806"/>
                </a:lnTo>
                <a:lnTo>
                  <a:pt x="1114" y="806"/>
                </a:lnTo>
                <a:lnTo>
                  <a:pt x="1144" y="819"/>
                </a:lnTo>
                <a:lnTo>
                  <a:pt x="1190" y="836"/>
                </a:lnTo>
                <a:lnTo>
                  <a:pt x="1218" y="844"/>
                </a:lnTo>
                <a:lnTo>
                  <a:pt x="1246" y="850"/>
                </a:lnTo>
                <a:lnTo>
                  <a:pt x="1273" y="856"/>
                </a:lnTo>
                <a:lnTo>
                  <a:pt x="1297" y="859"/>
                </a:lnTo>
                <a:lnTo>
                  <a:pt x="1297" y="859"/>
                </a:lnTo>
                <a:lnTo>
                  <a:pt x="1474" y="878"/>
                </a:lnTo>
                <a:lnTo>
                  <a:pt x="1544" y="929"/>
                </a:lnTo>
                <a:lnTo>
                  <a:pt x="1544" y="929"/>
                </a:lnTo>
                <a:lnTo>
                  <a:pt x="1545" y="957"/>
                </a:lnTo>
                <a:lnTo>
                  <a:pt x="1548" y="980"/>
                </a:lnTo>
                <a:lnTo>
                  <a:pt x="1550" y="991"/>
                </a:lnTo>
                <a:lnTo>
                  <a:pt x="1553" y="1000"/>
                </a:lnTo>
                <a:lnTo>
                  <a:pt x="1553" y="1000"/>
                </a:lnTo>
                <a:lnTo>
                  <a:pt x="1562" y="1020"/>
                </a:lnTo>
                <a:lnTo>
                  <a:pt x="1578" y="1047"/>
                </a:lnTo>
                <a:lnTo>
                  <a:pt x="1595" y="1068"/>
                </a:lnTo>
                <a:lnTo>
                  <a:pt x="1601" y="1076"/>
                </a:lnTo>
                <a:lnTo>
                  <a:pt x="1606" y="1078"/>
                </a:lnTo>
                <a:lnTo>
                  <a:pt x="1606" y="1078"/>
                </a:lnTo>
                <a:lnTo>
                  <a:pt x="1606" y="1079"/>
                </a:lnTo>
                <a:lnTo>
                  <a:pt x="1607" y="1081"/>
                </a:lnTo>
                <a:lnTo>
                  <a:pt x="1607" y="1086"/>
                </a:lnTo>
                <a:lnTo>
                  <a:pt x="1604" y="1101"/>
                </a:lnTo>
                <a:lnTo>
                  <a:pt x="1596" y="1123"/>
                </a:lnTo>
                <a:lnTo>
                  <a:pt x="1632" y="1193"/>
                </a:lnTo>
                <a:lnTo>
                  <a:pt x="1544" y="1315"/>
                </a:lnTo>
                <a:lnTo>
                  <a:pt x="1220" y="1701"/>
                </a:lnTo>
                <a:lnTo>
                  <a:pt x="1194" y="1701"/>
                </a:lnTo>
                <a:lnTo>
                  <a:pt x="1194" y="1701"/>
                </a:lnTo>
                <a:lnTo>
                  <a:pt x="1192" y="1687"/>
                </a:lnTo>
                <a:lnTo>
                  <a:pt x="1190" y="1673"/>
                </a:lnTo>
                <a:lnTo>
                  <a:pt x="1194" y="1656"/>
                </a:lnTo>
                <a:lnTo>
                  <a:pt x="1194" y="1656"/>
                </a:lnTo>
                <a:lnTo>
                  <a:pt x="1212" y="1574"/>
                </a:lnTo>
                <a:lnTo>
                  <a:pt x="1228" y="1507"/>
                </a:lnTo>
                <a:lnTo>
                  <a:pt x="1254" y="1500"/>
                </a:lnTo>
                <a:lnTo>
                  <a:pt x="1254" y="1411"/>
                </a:lnTo>
                <a:lnTo>
                  <a:pt x="1290" y="1359"/>
                </a:lnTo>
                <a:lnTo>
                  <a:pt x="1290" y="1359"/>
                </a:lnTo>
                <a:lnTo>
                  <a:pt x="1294" y="1303"/>
                </a:lnTo>
                <a:lnTo>
                  <a:pt x="1297" y="1236"/>
                </a:lnTo>
                <a:lnTo>
                  <a:pt x="1297" y="1236"/>
                </a:lnTo>
                <a:lnTo>
                  <a:pt x="1297" y="1230"/>
                </a:lnTo>
                <a:lnTo>
                  <a:pt x="1294" y="1222"/>
                </a:lnTo>
                <a:lnTo>
                  <a:pt x="1283" y="1202"/>
                </a:lnTo>
                <a:lnTo>
                  <a:pt x="1271" y="1182"/>
                </a:lnTo>
                <a:lnTo>
                  <a:pt x="1263" y="1166"/>
                </a:lnTo>
                <a:lnTo>
                  <a:pt x="1263" y="1166"/>
                </a:lnTo>
                <a:lnTo>
                  <a:pt x="1260" y="1162"/>
                </a:lnTo>
                <a:lnTo>
                  <a:pt x="1254" y="1157"/>
                </a:lnTo>
                <a:lnTo>
                  <a:pt x="1235" y="1141"/>
                </a:lnTo>
                <a:lnTo>
                  <a:pt x="1178" y="1101"/>
                </a:lnTo>
                <a:lnTo>
                  <a:pt x="1121" y="1061"/>
                </a:lnTo>
                <a:lnTo>
                  <a:pt x="1099" y="1045"/>
                </a:lnTo>
                <a:lnTo>
                  <a:pt x="1088" y="1034"/>
                </a:lnTo>
                <a:lnTo>
                  <a:pt x="1088" y="1034"/>
                </a:lnTo>
                <a:lnTo>
                  <a:pt x="1077" y="1019"/>
                </a:lnTo>
                <a:lnTo>
                  <a:pt x="1063" y="1000"/>
                </a:lnTo>
                <a:lnTo>
                  <a:pt x="1048" y="979"/>
                </a:lnTo>
                <a:lnTo>
                  <a:pt x="1039" y="968"/>
                </a:lnTo>
                <a:lnTo>
                  <a:pt x="1026" y="955"/>
                </a:lnTo>
                <a:lnTo>
                  <a:pt x="1026" y="955"/>
                </a:lnTo>
                <a:lnTo>
                  <a:pt x="1015" y="946"/>
                </a:lnTo>
                <a:lnTo>
                  <a:pt x="1004" y="938"/>
                </a:lnTo>
                <a:lnTo>
                  <a:pt x="997" y="934"/>
                </a:lnTo>
                <a:lnTo>
                  <a:pt x="989" y="930"/>
                </a:lnTo>
                <a:lnTo>
                  <a:pt x="984" y="929"/>
                </a:lnTo>
                <a:lnTo>
                  <a:pt x="980" y="929"/>
                </a:lnTo>
                <a:lnTo>
                  <a:pt x="973" y="929"/>
                </a:lnTo>
                <a:lnTo>
                  <a:pt x="973" y="929"/>
                </a:lnTo>
                <a:lnTo>
                  <a:pt x="972" y="929"/>
                </a:lnTo>
                <a:lnTo>
                  <a:pt x="972" y="927"/>
                </a:lnTo>
                <a:lnTo>
                  <a:pt x="969" y="921"/>
                </a:lnTo>
                <a:lnTo>
                  <a:pt x="966" y="901"/>
                </a:lnTo>
                <a:lnTo>
                  <a:pt x="964" y="879"/>
                </a:lnTo>
                <a:lnTo>
                  <a:pt x="964" y="872"/>
                </a:lnTo>
                <a:lnTo>
                  <a:pt x="964" y="868"/>
                </a:lnTo>
                <a:lnTo>
                  <a:pt x="964" y="868"/>
                </a:lnTo>
                <a:lnTo>
                  <a:pt x="966" y="864"/>
                </a:lnTo>
                <a:lnTo>
                  <a:pt x="964" y="853"/>
                </a:lnTo>
                <a:lnTo>
                  <a:pt x="960" y="822"/>
                </a:lnTo>
                <a:lnTo>
                  <a:pt x="955" y="786"/>
                </a:lnTo>
                <a:lnTo>
                  <a:pt x="955" y="772"/>
                </a:lnTo>
                <a:lnTo>
                  <a:pt x="956" y="763"/>
                </a:lnTo>
                <a:lnTo>
                  <a:pt x="956" y="763"/>
                </a:lnTo>
                <a:lnTo>
                  <a:pt x="960" y="757"/>
                </a:lnTo>
                <a:lnTo>
                  <a:pt x="964" y="752"/>
                </a:lnTo>
                <a:lnTo>
                  <a:pt x="970" y="749"/>
                </a:lnTo>
                <a:lnTo>
                  <a:pt x="977" y="746"/>
                </a:lnTo>
                <a:lnTo>
                  <a:pt x="989" y="744"/>
                </a:lnTo>
                <a:lnTo>
                  <a:pt x="1000" y="746"/>
                </a:lnTo>
                <a:lnTo>
                  <a:pt x="1000" y="746"/>
                </a:lnTo>
                <a:lnTo>
                  <a:pt x="1039" y="760"/>
                </a:lnTo>
                <a:lnTo>
                  <a:pt x="1070" y="772"/>
                </a:lnTo>
                <a:lnTo>
                  <a:pt x="1070" y="772"/>
                </a:lnTo>
                <a:close/>
                <a:moveTo>
                  <a:pt x="1613" y="912"/>
                </a:moveTo>
                <a:lnTo>
                  <a:pt x="1632" y="948"/>
                </a:lnTo>
                <a:lnTo>
                  <a:pt x="1632" y="948"/>
                </a:lnTo>
                <a:lnTo>
                  <a:pt x="1632" y="1008"/>
                </a:lnTo>
                <a:lnTo>
                  <a:pt x="1632" y="1050"/>
                </a:lnTo>
                <a:lnTo>
                  <a:pt x="1632" y="1064"/>
                </a:lnTo>
                <a:lnTo>
                  <a:pt x="1632" y="1070"/>
                </a:lnTo>
                <a:lnTo>
                  <a:pt x="1632" y="1070"/>
                </a:lnTo>
                <a:lnTo>
                  <a:pt x="1630" y="1070"/>
                </a:lnTo>
                <a:lnTo>
                  <a:pt x="1629" y="1070"/>
                </a:lnTo>
                <a:lnTo>
                  <a:pt x="1626" y="1067"/>
                </a:lnTo>
                <a:lnTo>
                  <a:pt x="1623" y="1061"/>
                </a:lnTo>
                <a:lnTo>
                  <a:pt x="1623" y="1061"/>
                </a:lnTo>
                <a:lnTo>
                  <a:pt x="1620" y="1051"/>
                </a:lnTo>
                <a:lnTo>
                  <a:pt x="1613" y="1034"/>
                </a:lnTo>
                <a:lnTo>
                  <a:pt x="1613" y="1034"/>
                </a:lnTo>
                <a:lnTo>
                  <a:pt x="1609" y="1027"/>
                </a:lnTo>
                <a:lnTo>
                  <a:pt x="1601" y="1016"/>
                </a:lnTo>
                <a:lnTo>
                  <a:pt x="1587" y="1000"/>
                </a:lnTo>
                <a:lnTo>
                  <a:pt x="1587" y="1000"/>
                </a:lnTo>
                <a:lnTo>
                  <a:pt x="1582" y="991"/>
                </a:lnTo>
                <a:lnTo>
                  <a:pt x="1578" y="979"/>
                </a:lnTo>
                <a:lnTo>
                  <a:pt x="1573" y="966"/>
                </a:lnTo>
                <a:lnTo>
                  <a:pt x="1570" y="955"/>
                </a:lnTo>
                <a:lnTo>
                  <a:pt x="1570" y="955"/>
                </a:lnTo>
                <a:lnTo>
                  <a:pt x="1570" y="949"/>
                </a:lnTo>
                <a:lnTo>
                  <a:pt x="1572" y="943"/>
                </a:lnTo>
                <a:lnTo>
                  <a:pt x="1575" y="937"/>
                </a:lnTo>
                <a:lnTo>
                  <a:pt x="1579" y="929"/>
                </a:lnTo>
                <a:lnTo>
                  <a:pt x="1579" y="929"/>
                </a:lnTo>
                <a:lnTo>
                  <a:pt x="1582" y="926"/>
                </a:lnTo>
                <a:lnTo>
                  <a:pt x="1587" y="923"/>
                </a:lnTo>
                <a:lnTo>
                  <a:pt x="1598" y="918"/>
                </a:lnTo>
                <a:lnTo>
                  <a:pt x="1613" y="912"/>
                </a:lnTo>
                <a:lnTo>
                  <a:pt x="1613" y="912"/>
                </a:lnTo>
                <a:close/>
                <a:moveTo>
                  <a:pt x="1649" y="1289"/>
                </a:moveTo>
                <a:lnTo>
                  <a:pt x="1649" y="1289"/>
                </a:lnTo>
                <a:lnTo>
                  <a:pt x="1651" y="1289"/>
                </a:lnTo>
                <a:lnTo>
                  <a:pt x="1655" y="1290"/>
                </a:lnTo>
                <a:lnTo>
                  <a:pt x="1663" y="1296"/>
                </a:lnTo>
                <a:lnTo>
                  <a:pt x="1675" y="1306"/>
                </a:lnTo>
                <a:lnTo>
                  <a:pt x="1692" y="1368"/>
                </a:lnTo>
                <a:lnTo>
                  <a:pt x="1692" y="1368"/>
                </a:lnTo>
                <a:lnTo>
                  <a:pt x="1675" y="1380"/>
                </a:lnTo>
                <a:lnTo>
                  <a:pt x="1658" y="1396"/>
                </a:lnTo>
                <a:lnTo>
                  <a:pt x="1635" y="1416"/>
                </a:lnTo>
                <a:lnTo>
                  <a:pt x="1610" y="1442"/>
                </a:lnTo>
                <a:lnTo>
                  <a:pt x="1584" y="1473"/>
                </a:lnTo>
                <a:lnTo>
                  <a:pt x="1570" y="1492"/>
                </a:lnTo>
                <a:lnTo>
                  <a:pt x="1558" y="1511"/>
                </a:lnTo>
                <a:lnTo>
                  <a:pt x="1545" y="1531"/>
                </a:lnTo>
                <a:lnTo>
                  <a:pt x="1534" y="1552"/>
                </a:lnTo>
                <a:lnTo>
                  <a:pt x="1534" y="1552"/>
                </a:lnTo>
                <a:lnTo>
                  <a:pt x="1525" y="1574"/>
                </a:lnTo>
                <a:lnTo>
                  <a:pt x="1517" y="1597"/>
                </a:lnTo>
                <a:lnTo>
                  <a:pt x="1510" y="1622"/>
                </a:lnTo>
                <a:lnTo>
                  <a:pt x="1503" y="1645"/>
                </a:lnTo>
                <a:lnTo>
                  <a:pt x="1499" y="1670"/>
                </a:lnTo>
                <a:lnTo>
                  <a:pt x="1496" y="1695"/>
                </a:lnTo>
                <a:lnTo>
                  <a:pt x="1491" y="1740"/>
                </a:lnTo>
                <a:lnTo>
                  <a:pt x="1489" y="1780"/>
                </a:lnTo>
                <a:lnTo>
                  <a:pt x="1489" y="1811"/>
                </a:lnTo>
                <a:lnTo>
                  <a:pt x="1491" y="1841"/>
                </a:lnTo>
                <a:lnTo>
                  <a:pt x="1386" y="1841"/>
                </a:lnTo>
                <a:lnTo>
                  <a:pt x="1324" y="1841"/>
                </a:lnTo>
                <a:lnTo>
                  <a:pt x="1273" y="1797"/>
                </a:lnTo>
                <a:lnTo>
                  <a:pt x="1254" y="1762"/>
                </a:lnTo>
                <a:lnTo>
                  <a:pt x="1254" y="1762"/>
                </a:lnTo>
                <a:lnTo>
                  <a:pt x="1649" y="1289"/>
                </a:lnTo>
                <a:lnTo>
                  <a:pt x="1649" y="1289"/>
                </a:lnTo>
                <a:close/>
                <a:moveTo>
                  <a:pt x="1947" y="1236"/>
                </a:moveTo>
                <a:lnTo>
                  <a:pt x="1947" y="1262"/>
                </a:lnTo>
                <a:lnTo>
                  <a:pt x="1939" y="1272"/>
                </a:lnTo>
                <a:lnTo>
                  <a:pt x="1841" y="1279"/>
                </a:lnTo>
                <a:lnTo>
                  <a:pt x="1815" y="1298"/>
                </a:lnTo>
                <a:lnTo>
                  <a:pt x="1789" y="1332"/>
                </a:lnTo>
                <a:lnTo>
                  <a:pt x="1789" y="1332"/>
                </a:lnTo>
                <a:lnTo>
                  <a:pt x="1768" y="1335"/>
                </a:lnTo>
                <a:lnTo>
                  <a:pt x="1754" y="1338"/>
                </a:lnTo>
                <a:lnTo>
                  <a:pt x="1748" y="1340"/>
                </a:lnTo>
                <a:lnTo>
                  <a:pt x="1745" y="1341"/>
                </a:lnTo>
                <a:lnTo>
                  <a:pt x="1745" y="1341"/>
                </a:lnTo>
                <a:lnTo>
                  <a:pt x="1744" y="1341"/>
                </a:lnTo>
                <a:lnTo>
                  <a:pt x="1742" y="1340"/>
                </a:lnTo>
                <a:lnTo>
                  <a:pt x="1739" y="1331"/>
                </a:lnTo>
                <a:lnTo>
                  <a:pt x="1736" y="1315"/>
                </a:lnTo>
                <a:lnTo>
                  <a:pt x="1736" y="1315"/>
                </a:lnTo>
                <a:lnTo>
                  <a:pt x="1750" y="1312"/>
                </a:lnTo>
                <a:lnTo>
                  <a:pt x="1762" y="1309"/>
                </a:lnTo>
                <a:lnTo>
                  <a:pt x="1771" y="1306"/>
                </a:lnTo>
                <a:lnTo>
                  <a:pt x="1771" y="1306"/>
                </a:lnTo>
                <a:lnTo>
                  <a:pt x="1775" y="1303"/>
                </a:lnTo>
                <a:lnTo>
                  <a:pt x="1778" y="1298"/>
                </a:lnTo>
                <a:lnTo>
                  <a:pt x="1779" y="1283"/>
                </a:lnTo>
                <a:lnTo>
                  <a:pt x="1781" y="1269"/>
                </a:lnTo>
                <a:lnTo>
                  <a:pt x="1781" y="1262"/>
                </a:lnTo>
                <a:lnTo>
                  <a:pt x="1947" y="1236"/>
                </a:lnTo>
                <a:close/>
                <a:moveTo>
                  <a:pt x="1692" y="1061"/>
                </a:moveTo>
                <a:lnTo>
                  <a:pt x="1728" y="1140"/>
                </a:lnTo>
                <a:lnTo>
                  <a:pt x="1745" y="1210"/>
                </a:lnTo>
                <a:lnTo>
                  <a:pt x="1736" y="1289"/>
                </a:lnTo>
                <a:lnTo>
                  <a:pt x="1719" y="1289"/>
                </a:lnTo>
                <a:lnTo>
                  <a:pt x="1692" y="1219"/>
                </a:lnTo>
                <a:lnTo>
                  <a:pt x="1683" y="1183"/>
                </a:lnTo>
                <a:lnTo>
                  <a:pt x="1692" y="1061"/>
                </a:lnTo>
                <a:close/>
                <a:moveTo>
                  <a:pt x="877" y="1253"/>
                </a:moveTo>
                <a:lnTo>
                  <a:pt x="877" y="1253"/>
                </a:lnTo>
                <a:lnTo>
                  <a:pt x="881" y="1253"/>
                </a:lnTo>
                <a:lnTo>
                  <a:pt x="887" y="1253"/>
                </a:lnTo>
                <a:lnTo>
                  <a:pt x="905" y="1259"/>
                </a:lnTo>
                <a:lnTo>
                  <a:pt x="938" y="1272"/>
                </a:lnTo>
                <a:lnTo>
                  <a:pt x="938" y="1272"/>
                </a:lnTo>
                <a:lnTo>
                  <a:pt x="953" y="1279"/>
                </a:lnTo>
                <a:lnTo>
                  <a:pt x="964" y="1289"/>
                </a:lnTo>
                <a:lnTo>
                  <a:pt x="964" y="1289"/>
                </a:lnTo>
                <a:lnTo>
                  <a:pt x="970" y="1292"/>
                </a:lnTo>
                <a:lnTo>
                  <a:pt x="980" y="1293"/>
                </a:lnTo>
                <a:lnTo>
                  <a:pt x="1003" y="1296"/>
                </a:lnTo>
                <a:lnTo>
                  <a:pt x="1035" y="1298"/>
                </a:lnTo>
                <a:lnTo>
                  <a:pt x="1043" y="1315"/>
                </a:lnTo>
                <a:lnTo>
                  <a:pt x="1043" y="1315"/>
                </a:lnTo>
                <a:lnTo>
                  <a:pt x="1025" y="1340"/>
                </a:lnTo>
                <a:lnTo>
                  <a:pt x="1014" y="1357"/>
                </a:lnTo>
                <a:lnTo>
                  <a:pt x="1009" y="1363"/>
                </a:lnTo>
                <a:lnTo>
                  <a:pt x="1009" y="1368"/>
                </a:lnTo>
                <a:lnTo>
                  <a:pt x="1009" y="1368"/>
                </a:lnTo>
                <a:lnTo>
                  <a:pt x="1011" y="1374"/>
                </a:lnTo>
                <a:lnTo>
                  <a:pt x="1009" y="1383"/>
                </a:lnTo>
                <a:lnTo>
                  <a:pt x="1009" y="1394"/>
                </a:lnTo>
                <a:lnTo>
                  <a:pt x="973" y="1464"/>
                </a:lnTo>
                <a:lnTo>
                  <a:pt x="938" y="1394"/>
                </a:lnTo>
                <a:lnTo>
                  <a:pt x="938" y="1394"/>
                </a:lnTo>
                <a:lnTo>
                  <a:pt x="907" y="1326"/>
                </a:lnTo>
                <a:lnTo>
                  <a:pt x="887" y="1278"/>
                </a:lnTo>
                <a:lnTo>
                  <a:pt x="879" y="1261"/>
                </a:lnTo>
                <a:lnTo>
                  <a:pt x="877" y="1253"/>
                </a:lnTo>
                <a:lnTo>
                  <a:pt x="877" y="1253"/>
                </a:lnTo>
                <a:close/>
                <a:moveTo>
                  <a:pt x="1079" y="1517"/>
                </a:moveTo>
                <a:lnTo>
                  <a:pt x="1079" y="1517"/>
                </a:lnTo>
                <a:lnTo>
                  <a:pt x="1074" y="1557"/>
                </a:lnTo>
                <a:lnTo>
                  <a:pt x="1071" y="1591"/>
                </a:lnTo>
                <a:lnTo>
                  <a:pt x="1070" y="1622"/>
                </a:lnTo>
                <a:lnTo>
                  <a:pt x="1070" y="1622"/>
                </a:lnTo>
                <a:lnTo>
                  <a:pt x="1071" y="1669"/>
                </a:lnTo>
                <a:lnTo>
                  <a:pt x="1070" y="1692"/>
                </a:lnTo>
                <a:lnTo>
                  <a:pt x="1070" y="1692"/>
                </a:lnTo>
                <a:lnTo>
                  <a:pt x="1063" y="1667"/>
                </a:lnTo>
                <a:lnTo>
                  <a:pt x="1054" y="1644"/>
                </a:lnTo>
                <a:lnTo>
                  <a:pt x="1043" y="1622"/>
                </a:lnTo>
                <a:lnTo>
                  <a:pt x="1043" y="1622"/>
                </a:lnTo>
                <a:lnTo>
                  <a:pt x="1017" y="1579"/>
                </a:lnTo>
                <a:lnTo>
                  <a:pt x="1079" y="1517"/>
                </a:lnTo>
                <a:close/>
                <a:moveTo>
                  <a:pt x="106" y="1604"/>
                </a:moveTo>
                <a:lnTo>
                  <a:pt x="343" y="1762"/>
                </a:lnTo>
                <a:lnTo>
                  <a:pt x="343" y="1824"/>
                </a:lnTo>
                <a:lnTo>
                  <a:pt x="343" y="1824"/>
                </a:lnTo>
                <a:lnTo>
                  <a:pt x="337" y="1821"/>
                </a:lnTo>
                <a:lnTo>
                  <a:pt x="324" y="1819"/>
                </a:lnTo>
                <a:lnTo>
                  <a:pt x="316" y="1818"/>
                </a:lnTo>
                <a:lnTo>
                  <a:pt x="312" y="1818"/>
                </a:lnTo>
                <a:lnTo>
                  <a:pt x="309" y="1819"/>
                </a:lnTo>
                <a:lnTo>
                  <a:pt x="307" y="1821"/>
                </a:lnTo>
                <a:lnTo>
                  <a:pt x="307" y="1824"/>
                </a:lnTo>
                <a:lnTo>
                  <a:pt x="307" y="1824"/>
                </a:lnTo>
                <a:lnTo>
                  <a:pt x="310" y="1835"/>
                </a:lnTo>
                <a:lnTo>
                  <a:pt x="315" y="1846"/>
                </a:lnTo>
                <a:lnTo>
                  <a:pt x="320" y="1855"/>
                </a:lnTo>
                <a:lnTo>
                  <a:pt x="323" y="1856"/>
                </a:lnTo>
                <a:lnTo>
                  <a:pt x="324" y="1858"/>
                </a:lnTo>
                <a:lnTo>
                  <a:pt x="324" y="1858"/>
                </a:lnTo>
                <a:lnTo>
                  <a:pt x="337" y="1863"/>
                </a:lnTo>
                <a:lnTo>
                  <a:pt x="357" y="1872"/>
                </a:lnTo>
                <a:lnTo>
                  <a:pt x="378" y="1881"/>
                </a:lnTo>
                <a:lnTo>
                  <a:pt x="388" y="1884"/>
                </a:lnTo>
                <a:lnTo>
                  <a:pt x="396" y="1884"/>
                </a:lnTo>
                <a:lnTo>
                  <a:pt x="396" y="1884"/>
                </a:lnTo>
                <a:lnTo>
                  <a:pt x="408" y="1886"/>
                </a:lnTo>
                <a:lnTo>
                  <a:pt x="419" y="1889"/>
                </a:lnTo>
                <a:lnTo>
                  <a:pt x="430" y="1894"/>
                </a:lnTo>
                <a:lnTo>
                  <a:pt x="430" y="1894"/>
                </a:lnTo>
                <a:lnTo>
                  <a:pt x="440" y="1917"/>
                </a:lnTo>
                <a:lnTo>
                  <a:pt x="450" y="1935"/>
                </a:lnTo>
                <a:lnTo>
                  <a:pt x="456" y="1946"/>
                </a:lnTo>
                <a:lnTo>
                  <a:pt x="456" y="1946"/>
                </a:lnTo>
                <a:lnTo>
                  <a:pt x="464" y="1949"/>
                </a:lnTo>
                <a:lnTo>
                  <a:pt x="471" y="1953"/>
                </a:lnTo>
                <a:lnTo>
                  <a:pt x="482" y="1954"/>
                </a:lnTo>
                <a:lnTo>
                  <a:pt x="482" y="1954"/>
                </a:lnTo>
                <a:lnTo>
                  <a:pt x="492" y="1970"/>
                </a:lnTo>
                <a:lnTo>
                  <a:pt x="496" y="1980"/>
                </a:lnTo>
                <a:lnTo>
                  <a:pt x="501" y="1990"/>
                </a:lnTo>
                <a:lnTo>
                  <a:pt x="501" y="1990"/>
                </a:lnTo>
                <a:lnTo>
                  <a:pt x="502" y="1994"/>
                </a:lnTo>
                <a:lnTo>
                  <a:pt x="507" y="1999"/>
                </a:lnTo>
                <a:lnTo>
                  <a:pt x="518" y="2010"/>
                </a:lnTo>
                <a:lnTo>
                  <a:pt x="535" y="2025"/>
                </a:lnTo>
                <a:lnTo>
                  <a:pt x="535" y="2025"/>
                </a:lnTo>
                <a:lnTo>
                  <a:pt x="540" y="2024"/>
                </a:lnTo>
                <a:lnTo>
                  <a:pt x="544" y="2024"/>
                </a:lnTo>
                <a:lnTo>
                  <a:pt x="554" y="2025"/>
                </a:lnTo>
                <a:lnTo>
                  <a:pt x="554" y="2025"/>
                </a:lnTo>
                <a:lnTo>
                  <a:pt x="571" y="2025"/>
                </a:lnTo>
                <a:lnTo>
                  <a:pt x="612" y="2025"/>
                </a:lnTo>
                <a:lnTo>
                  <a:pt x="729" y="2025"/>
                </a:lnTo>
                <a:lnTo>
                  <a:pt x="894" y="2025"/>
                </a:lnTo>
                <a:lnTo>
                  <a:pt x="894" y="2025"/>
                </a:lnTo>
                <a:lnTo>
                  <a:pt x="877" y="2049"/>
                </a:lnTo>
                <a:lnTo>
                  <a:pt x="857" y="2072"/>
                </a:lnTo>
                <a:lnTo>
                  <a:pt x="832" y="2101"/>
                </a:lnTo>
                <a:lnTo>
                  <a:pt x="801" y="2134"/>
                </a:lnTo>
                <a:lnTo>
                  <a:pt x="769" y="2163"/>
                </a:lnTo>
                <a:lnTo>
                  <a:pt x="753" y="2177"/>
                </a:lnTo>
                <a:lnTo>
                  <a:pt x="736" y="2190"/>
                </a:lnTo>
                <a:lnTo>
                  <a:pt x="719" y="2201"/>
                </a:lnTo>
                <a:lnTo>
                  <a:pt x="702" y="2208"/>
                </a:lnTo>
                <a:lnTo>
                  <a:pt x="702" y="2208"/>
                </a:lnTo>
                <a:lnTo>
                  <a:pt x="684" y="2216"/>
                </a:lnTo>
                <a:lnTo>
                  <a:pt x="662" y="2221"/>
                </a:lnTo>
                <a:lnTo>
                  <a:pt x="636" y="2225"/>
                </a:lnTo>
                <a:lnTo>
                  <a:pt x="609" y="2229"/>
                </a:lnTo>
                <a:lnTo>
                  <a:pt x="580" y="2230"/>
                </a:lnTo>
                <a:lnTo>
                  <a:pt x="549" y="2230"/>
                </a:lnTo>
                <a:lnTo>
                  <a:pt x="516" y="2230"/>
                </a:lnTo>
                <a:lnTo>
                  <a:pt x="484" y="2227"/>
                </a:lnTo>
                <a:lnTo>
                  <a:pt x="450" y="2224"/>
                </a:lnTo>
                <a:lnTo>
                  <a:pt x="417" y="2219"/>
                </a:lnTo>
                <a:lnTo>
                  <a:pt x="386" y="2213"/>
                </a:lnTo>
                <a:lnTo>
                  <a:pt x="355" y="2207"/>
                </a:lnTo>
                <a:lnTo>
                  <a:pt x="326" y="2198"/>
                </a:lnTo>
                <a:lnTo>
                  <a:pt x="299" y="2188"/>
                </a:lnTo>
                <a:lnTo>
                  <a:pt x="276" y="2177"/>
                </a:lnTo>
                <a:lnTo>
                  <a:pt x="255" y="2165"/>
                </a:lnTo>
                <a:lnTo>
                  <a:pt x="255" y="2165"/>
                </a:lnTo>
                <a:lnTo>
                  <a:pt x="236" y="2151"/>
                </a:lnTo>
                <a:lnTo>
                  <a:pt x="217" y="2134"/>
                </a:lnTo>
                <a:lnTo>
                  <a:pt x="199" y="2115"/>
                </a:lnTo>
                <a:lnTo>
                  <a:pt x="182" y="2095"/>
                </a:lnTo>
                <a:lnTo>
                  <a:pt x="165" y="2073"/>
                </a:lnTo>
                <a:lnTo>
                  <a:pt x="149" y="2049"/>
                </a:lnTo>
                <a:lnTo>
                  <a:pt x="134" y="2024"/>
                </a:lnTo>
                <a:lnTo>
                  <a:pt x="120" y="1999"/>
                </a:lnTo>
                <a:lnTo>
                  <a:pt x="107" y="1973"/>
                </a:lnTo>
                <a:lnTo>
                  <a:pt x="96" y="1946"/>
                </a:lnTo>
                <a:lnTo>
                  <a:pt x="87" y="1920"/>
                </a:lnTo>
                <a:lnTo>
                  <a:pt x="78" y="1894"/>
                </a:lnTo>
                <a:lnTo>
                  <a:pt x="72" y="1869"/>
                </a:lnTo>
                <a:lnTo>
                  <a:pt x="67" y="1844"/>
                </a:lnTo>
                <a:lnTo>
                  <a:pt x="62" y="1819"/>
                </a:lnTo>
                <a:lnTo>
                  <a:pt x="62" y="1797"/>
                </a:lnTo>
                <a:lnTo>
                  <a:pt x="62" y="1797"/>
                </a:lnTo>
                <a:lnTo>
                  <a:pt x="62" y="1776"/>
                </a:lnTo>
                <a:lnTo>
                  <a:pt x="64" y="1756"/>
                </a:lnTo>
                <a:lnTo>
                  <a:pt x="69" y="1718"/>
                </a:lnTo>
                <a:lnTo>
                  <a:pt x="75" y="1684"/>
                </a:lnTo>
                <a:lnTo>
                  <a:pt x="83" y="1656"/>
                </a:lnTo>
                <a:lnTo>
                  <a:pt x="92" y="1635"/>
                </a:lnTo>
                <a:lnTo>
                  <a:pt x="98" y="1618"/>
                </a:lnTo>
                <a:lnTo>
                  <a:pt x="106" y="1604"/>
                </a:lnTo>
                <a:lnTo>
                  <a:pt x="106" y="1604"/>
                </a:lnTo>
                <a:close/>
                <a:moveTo>
                  <a:pt x="1710" y="1421"/>
                </a:moveTo>
                <a:lnTo>
                  <a:pt x="1745" y="1464"/>
                </a:lnTo>
                <a:lnTo>
                  <a:pt x="1745" y="1464"/>
                </a:lnTo>
                <a:lnTo>
                  <a:pt x="1747" y="1489"/>
                </a:lnTo>
                <a:lnTo>
                  <a:pt x="1750" y="1509"/>
                </a:lnTo>
                <a:lnTo>
                  <a:pt x="1751" y="1518"/>
                </a:lnTo>
                <a:lnTo>
                  <a:pt x="1754" y="1526"/>
                </a:lnTo>
                <a:lnTo>
                  <a:pt x="1754" y="1526"/>
                </a:lnTo>
                <a:lnTo>
                  <a:pt x="1771" y="1569"/>
                </a:lnTo>
                <a:lnTo>
                  <a:pt x="1771" y="1569"/>
                </a:lnTo>
                <a:lnTo>
                  <a:pt x="1765" y="1577"/>
                </a:lnTo>
                <a:lnTo>
                  <a:pt x="1754" y="1594"/>
                </a:lnTo>
                <a:lnTo>
                  <a:pt x="1750" y="1605"/>
                </a:lnTo>
                <a:lnTo>
                  <a:pt x="1745" y="1618"/>
                </a:lnTo>
                <a:lnTo>
                  <a:pt x="1744" y="1628"/>
                </a:lnTo>
                <a:lnTo>
                  <a:pt x="1744" y="1635"/>
                </a:lnTo>
                <a:lnTo>
                  <a:pt x="1745" y="1639"/>
                </a:lnTo>
                <a:lnTo>
                  <a:pt x="1745" y="1639"/>
                </a:lnTo>
                <a:lnTo>
                  <a:pt x="1750" y="1649"/>
                </a:lnTo>
                <a:lnTo>
                  <a:pt x="1758" y="1656"/>
                </a:lnTo>
                <a:lnTo>
                  <a:pt x="1765" y="1664"/>
                </a:lnTo>
                <a:lnTo>
                  <a:pt x="1773" y="1669"/>
                </a:lnTo>
                <a:lnTo>
                  <a:pt x="1782" y="1673"/>
                </a:lnTo>
                <a:lnTo>
                  <a:pt x="1792" y="1675"/>
                </a:lnTo>
                <a:lnTo>
                  <a:pt x="1799" y="1676"/>
                </a:lnTo>
                <a:lnTo>
                  <a:pt x="1807" y="1675"/>
                </a:lnTo>
                <a:lnTo>
                  <a:pt x="1807" y="1675"/>
                </a:lnTo>
                <a:lnTo>
                  <a:pt x="1812" y="1672"/>
                </a:lnTo>
                <a:lnTo>
                  <a:pt x="1818" y="1667"/>
                </a:lnTo>
                <a:lnTo>
                  <a:pt x="1826" y="1658"/>
                </a:lnTo>
                <a:lnTo>
                  <a:pt x="1833" y="1649"/>
                </a:lnTo>
                <a:lnTo>
                  <a:pt x="1939" y="1745"/>
                </a:lnTo>
                <a:lnTo>
                  <a:pt x="1939" y="1745"/>
                </a:lnTo>
                <a:lnTo>
                  <a:pt x="1934" y="1752"/>
                </a:lnTo>
                <a:lnTo>
                  <a:pt x="1933" y="1760"/>
                </a:lnTo>
                <a:lnTo>
                  <a:pt x="1930" y="1771"/>
                </a:lnTo>
                <a:lnTo>
                  <a:pt x="1928" y="1783"/>
                </a:lnTo>
                <a:lnTo>
                  <a:pt x="1928" y="1797"/>
                </a:lnTo>
                <a:lnTo>
                  <a:pt x="1931" y="1810"/>
                </a:lnTo>
                <a:lnTo>
                  <a:pt x="1934" y="1818"/>
                </a:lnTo>
                <a:lnTo>
                  <a:pt x="1939" y="1824"/>
                </a:lnTo>
                <a:lnTo>
                  <a:pt x="1939" y="1824"/>
                </a:lnTo>
                <a:lnTo>
                  <a:pt x="1947" y="1835"/>
                </a:lnTo>
                <a:lnTo>
                  <a:pt x="1956" y="1846"/>
                </a:lnTo>
                <a:lnTo>
                  <a:pt x="1965" y="1853"/>
                </a:lnTo>
                <a:lnTo>
                  <a:pt x="1976" y="1858"/>
                </a:lnTo>
                <a:lnTo>
                  <a:pt x="1988" y="1861"/>
                </a:lnTo>
                <a:lnTo>
                  <a:pt x="2002" y="1861"/>
                </a:lnTo>
                <a:lnTo>
                  <a:pt x="2018" y="1856"/>
                </a:lnTo>
                <a:lnTo>
                  <a:pt x="2035" y="1850"/>
                </a:lnTo>
                <a:lnTo>
                  <a:pt x="2035" y="1850"/>
                </a:lnTo>
                <a:lnTo>
                  <a:pt x="2043" y="1844"/>
                </a:lnTo>
                <a:lnTo>
                  <a:pt x="2050" y="1839"/>
                </a:lnTo>
                <a:lnTo>
                  <a:pt x="2057" y="1832"/>
                </a:lnTo>
                <a:lnTo>
                  <a:pt x="2063" y="1825"/>
                </a:lnTo>
                <a:lnTo>
                  <a:pt x="2066" y="1818"/>
                </a:lnTo>
                <a:lnTo>
                  <a:pt x="2069" y="1810"/>
                </a:lnTo>
                <a:lnTo>
                  <a:pt x="2074" y="1794"/>
                </a:lnTo>
                <a:lnTo>
                  <a:pt x="2075" y="1780"/>
                </a:lnTo>
                <a:lnTo>
                  <a:pt x="2074" y="1768"/>
                </a:lnTo>
                <a:lnTo>
                  <a:pt x="2072" y="1759"/>
                </a:lnTo>
                <a:lnTo>
                  <a:pt x="2069" y="1754"/>
                </a:lnTo>
                <a:lnTo>
                  <a:pt x="2069" y="1754"/>
                </a:lnTo>
                <a:lnTo>
                  <a:pt x="2063" y="1745"/>
                </a:lnTo>
                <a:lnTo>
                  <a:pt x="2052" y="1731"/>
                </a:lnTo>
                <a:lnTo>
                  <a:pt x="2044" y="1723"/>
                </a:lnTo>
                <a:lnTo>
                  <a:pt x="2036" y="1717"/>
                </a:lnTo>
                <a:lnTo>
                  <a:pt x="2027" y="1712"/>
                </a:lnTo>
                <a:lnTo>
                  <a:pt x="2018" y="1709"/>
                </a:lnTo>
                <a:lnTo>
                  <a:pt x="2018" y="1709"/>
                </a:lnTo>
                <a:lnTo>
                  <a:pt x="1998" y="1707"/>
                </a:lnTo>
                <a:lnTo>
                  <a:pt x="1984" y="1707"/>
                </a:lnTo>
                <a:lnTo>
                  <a:pt x="1973" y="1709"/>
                </a:lnTo>
                <a:lnTo>
                  <a:pt x="1956" y="1718"/>
                </a:lnTo>
                <a:lnTo>
                  <a:pt x="1956" y="1718"/>
                </a:lnTo>
                <a:lnTo>
                  <a:pt x="1908" y="1673"/>
                </a:lnTo>
                <a:lnTo>
                  <a:pt x="1875" y="1641"/>
                </a:lnTo>
                <a:lnTo>
                  <a:pt x="1864" y="1628"/>
                </a:lnTo>
                <a:lnTo>
                  <a:pt x="1860" y="1622"/>
                </a:lnTo>
                <a:lnTo>
                  <a:pt x="1860" y="1622"/>
                </a:lnTo>
                <a:lnTo>
                  <a:pt x="1837" y="1565"/>
                </a:lnTo>
                <a:lnTo>
                  <a:pt x="1815" y="1517"/>
                </a:lnTo>
                <a:lnTo>
                  <a:pt x="1807" y="1490"/>
                </a:lnTo>
                <a:lnTo>
                  <a:pt x="1807" y="1490"/>
                </a:lnTo>
                <a:lnTo>
                  <a:pt x="1829" y="1483"/>
                </a:lnTo>
                <a:lnTo>
                  <a:pt x="1844" y="1479"/>
                </a:lnTo>
                <a:lnTo>
                  <a:pt x="1849" y="1479"/>
                </a:lnTo>
                <a:lnTo>
                  <a:pt x="1851" y="1481"/>
                </a:lnTo>
                <a:lnTo>
                  <a:pt x="1851" y="1481"/>
                </a:lnTo>
                <a:lnTo>
                  <a:pt x="1851" y="1481"/>
                </a:lnTo>
                <a:lnTo>
                  <a:pt x="1849" y="1493"/>
                </a:lnTo>
                <a:lnTo>
                  <a:pt x="1849" y="1515"/>
                </a:lnTo>
                <a:lnTo>
                  <a:pt x="1849" y="1524"/>
                </a:lnTo>
                <a:lnTo>
                  <a:pt x="1851" y="1534"/>
                </a:lnTo>
                <a:lnTo>
                  <a:pt x="1854" y="1540"/>
                </a:lnTo>
                <a:lnTo>
                  <a:pt x="1857" y="1542"/>
                </a:lnTo>
                <a:lnTo>
                  <a:pt x="1860" y="1543"/>
                </a:lnTo>
                <a:lnTo>
                  <a:pt x="1860" y="1543"/>
                </a:lnTo>
                <a:lnTo>
                  <a:pt x="1872" y="1545"/>
                </a:lnTo>
                <a:lnTo>
                  <a:pt x="1883" y="1545"/>
                </a:lnTo>
                <a:lnTo>
                  <a:pt x="1886" y="1545"/>
                </a:lnTo>
                <a:lnTo>
                  <a:pt x="1891" y="1543"/>
                </a:lnTo>
                <a:lnTo>
                  <a:pt x="1892" y="1538"/>
                </a:lnTo>
                <a:lnTo>
                  <a:pt x="1894" y="1534"/>
                </a:lnTo>
                <a:lnTo>
                  <a:pt x="1894" y="1534"/>
                </a:lnTo>
                <a:lnTo>
                  <a:pt x="1900" y="1484"/>
                </a:lnTo>
                <a:lnTo>
                  <a:pt x="1903" y="1447"/>
                </a:lnTo>
                <a:lnTo>
                  <a:pt x="1992" y="1359"/>
                </a:lnTo>
                <a:lnTo>
                  <a:pt x="1992" y="1359"/>
                </a:lnTo>
                <a:lnTo>
                  <a:pt x="2001" y="1359"/>
                </a:lnTo>
                <a:lnTo>
                  <a:pt x="2026" y="1360"/>
                </a:lnTo>
                <a:lnTo>
                  <a:pt x="2064" y="1362"/>
                </a:lnTo>
                <a:lnTo>
                  <a:pt x="2086" y="1365"/>
                </a:lnTo>
                <a:lnTo>
                  <a:pt x="2111" y="1369"/>
                </a:lnTo>
                <a:lnTo>
                  <a:pt x="2136" y="1374"/>
                </a:lnTo>
                <a:lnTo>
                  <a:pt x="2160" y="1380"/>
                </a:lnTo>
                <a:lnTo>
                  <a:pt x="2187" y="1390"/>
                </a:lnTo>
                <a:lnTo>
                  <a:pt x="2212" y="1399"/>
                </a:lnTo>
                <a:lnTo>
                  <a:pt x="2236" y="1413"/>
                </a:lnTo>
                <a:lnTo>
                  <a:pt x="2258" y="1427"/>
                </a:lnTo>
                <a:lnTo>
                  <a:pt x="2280" y="1444"/>
                </a:lnTo>
                <a:lnTo>
                  <a:pt x="2289" y="1453"/>
                </a:lnTo>
                <a:lnTo>
                  <a:pt x="2298" y="1464"/>
                </a:lnTo>
                <a:lnTo>
                  <a:pt x="2298" y="1464"/>
                </a:lnTo>
                <a:lnTo>
                  <a:pt x="2315" y="1487"/>
                </a:lnTo>
                <a:lnTo>
                  <a:pt x="2332" y="1512"/>
                </a:lnTo>
                <a:lnTo>
                  <a:pt x="2351" y="1538"/>
                </a:lnTo>
                <a:lnTo>
                  <a:pt x="2368" y="1568"/>
                </a:lnTo>
                <a:lnTo>
                  <a:pt x="2384" y="1599"/>
                </a:lnTo>
                <a:lnTo>
                  <a:pt x="2397" y="1633"/>
                </a:lnTo>
                <a:lnTo>
                  <a:pt x="2410" y="1667"/>
                </a:lnTo>
                <a:lnTo>
                  <a:pt x="2419" y="1704"/>
                </a:lnTo>
                <a:lnTo>
                  <a:pt x="2422" y="1723"/>
                </a:lnTo>
                <a:lnTo>
                  <a:pt x="2425" y="1743"/>
                </a:lnTo>
                <a:lnTo>
                  <a:pt x="2427" y="1763"/>
                </a:lnTo>
                <a:lnTo>
                  <a:pt x="2427" y="1783"/>
                </a:lnTo>
                <a:lnTo>
                  <a:pt x="2427" y="1804"/>
                </a:lnTo>
                <a:lnTo>
                  <a:pt x="2425" y="1825"/>
                </a:lnTo>
                <a:lnTo>
                  <a:pt x="2422" y="1846"/>
                </a:lnTo>
                <a:lnTo>
                  <a:pt x="2418" y="1867"/>
                </a:lnTo>
                <a:lnTo>
                  <a:pt x="2413" y="1889"/>
                </a:lnTo>
                <a:lnTo>
                  <a:pt x="2407" y="1912"/>
                </a:lnTo>
                <a:lnTo>
                  <a:pt x="2397" y="1934"/>
                </a:lnTo>
                <a:lnTo>
                  <a:pt x="2388" y="1957"/>
                </a:lnTo>
                <a:lnTo>
                  <a:pt x="2377" y="1980"/>
                </a:lnTo>
                <a:lnTo>
                  <a:pt x="2363" y="2004"/>
                </a:lnTo>
                <a:lnTo>
                  <a:pt x="2349" y="2027"/>
                </a:lnTo>
                <a:lnTo>
                  <a:pt x="2332" y="2052"/>
                </a:lnTo>
                <a:lnTo>
                  <a:pt x="2332" y="2052"/>
                </a:lnTo>
                <a:lnTo>
                  <a:pt x="2315" y="2073"/>
                </a:lnTo>
                <a:lnTo>
                  <a:pt x="2295" y="2095"/>
                </a:lnTo>
                <a:lnTo>
                  <a:pt x="2275" y="2112"/>
                </a:lnTo>
                <a:lnTo>
                  <a:pt x="2255" y="2129"/>
                </a:lnTo>
                <a:lnTo>
                  <a:pt x="2232" y="2143"/>
                </a:lnTo>
                <a:lnTo>
                  <a:pt x="2210" y="2156"/>
                </a:lnTo>
                <a:lnTo>
                  <a:pt x="2187" y="2165"/>
                </a:lnTo>
                <a:lnTo>
                  <a:pt x="2162" y="2174"/>
                </a:lnTo>
                <a:lnTo>
                  <a:pt x="2137" y="2180"/>
                </a:lnTo>
                <a:lnTo>
                  <a:pt x="2112" y="2185"/>
                </a:lnTo>
                <a:lnTo>
                  <a:pt x="2088" y="2188"/>
                </a:lnTo>
                <a:lnTo>
                  <a:pt x="2063" y="2190"/>
                </a:lnTo>
                <a:lnTo>
                  <a:pt x="2036" y="2190"/>
                </a:lnTo>
                <a:lnTo>
                  <a:pt x="2012" y="2188"/>
                </a:lnTo>
                <a:lnTo>
                  <a:pt x="1985" y="2187"/>
                </a:lnTo>
                <a:lnTo>
                  <a:pt x="1961" y="2182"/>
                </a:lnTo>
                <a:lnTo>
                  <a:pt x="1934" y="2177"/>
                </a:lnTo>
                <a:lnTo>
                  <a:pt x="1909" y="2170"/>
                </a:lnTo>
                <a:lnTo>
                  <a:pt x="1886" y="2163"/>
                </a:lnTo>
                <a:lnTo>
                  <a:pt x="1861" y="2154"/>
                </a:lnTo>
                <a:lnTo>
                  <a:pt x="1838" y="2145"/>
                </a:lnTo>
                <a:lnTo>
                  <a:pt x="1816" y="2134"/>
                </a:lnTo>
                <a:lnTo>
                  <a:pt x="1795" y="2123"/>
                </a:lnTo>
                <a:lnTo>
                  <a:pt x="1773" y="2112"/>
                </a:lnTo>
                <a:lnTo>
                  <a:pt x="1753" y="2100"/>
                </a:lnTo>
                <a:lnTo>
                  <a:pt x="1734" y="2086"/>
                </a:lnTo>
                <a:lnTo>
                  <a:pt x="1717" y="2072"/>
                </a:lnTo>
                <a:lnTo>
                  <a:pt x="1700" y="2058"/>
                </a:lnTo>
                <a:lnTo>
                  <a:pt x="1685" y="2044"/>
                </a:lnTo>
                <a:lnTo>
                  <a:pt x="1672" y="2029"/>
                </a:lnTo>
                <a:lnTo>
                  <a:pt x="1660" y="2015"/>
                </a:lnTo>
                <a:lnTo>
                  <a:pt x="1649" y="1999"/>
                </a:lnTo>
                <a:lnTo>
                  <a:pt x="1649" y="1999"/>
                </a:lnTo>
                <a:lnTo>
                  <a:pt x="1630" y="1968"/>
                </a:lnTo>
                <a:lnTo>
                  <a:pt x="1615" y="1935"/>
                </a:lnTo>
                <a:lnTo>
                  <a:pt x="1603" y="1903"/>
                </a:lnTo>
                <a:lnTo>
                  <a:pt x="1593" y="1870"/>
                </a:lnTo>
                <a:lnTo>
                  <a:pt x="1586" y="1839"/>
                </a:lnTo>
                <a:lnTo>
                  <a:pt x="1579" y="1807"/>
                </a:lnTo>
                <a:lnTo>
                  <a:pt x="1576" y="1776"/>
                </a:lnTo>
                <a:lnTo>
                  <a:pt x="1575" y="1745"/>
                </a:lnTo>
                <a:lnTo>
                  <a:pt x="1573" y="1715"/>
                </a:lnTo>
                <a:lnTo>
                  <a:pt x="1575" y="1687"/>
                </a:lnTo>
                <a:lnTo>
                  <a:pt x="1576" y="1661"/>
                </a:lnTo>
                <a:lnTo>
                  <a:pt x="1579" y="1636"/>
                </a:lnTo>
                <a:lnTo>
                  <a:pt x="1582" y="1613"/>
                </a:lnTo>
                <a:lnTo>
                  <a:pt x="1587" y="1593"/>
                </a:lnTo>
                <a:lnTo>
                  <a:pt x="1592" y="1576"/>
                </a:lnTo>
                <a:lnTo>
                  <a:pt x="1596" y="1560"/>
                </a:lnTo>
                <a:lnTo>
                  <a:pt x="1596" y="1560"/>
                </a:lnTo>
                <a:lnTo>
                  <a:pt x="1601" y="1548"/>
                </a:lnTo>
                <a:lnTo>
                  <a:pt x="1609" y="1534"/>
                </a:lnTo>
                <a:lnTo>
                  <a:pt x="1624" y="1509"/>
                </a:lnTo>
                <a:lnTo>
                  <a:pt x="1643" y="1486"/>
                </a:lnTo>
                <a:lnTo>
                  <a:pt x="1663" y="1464"/>
                </a:lnTo>
                <a:lnTo>
                  <a:pt x="1680" y="1445"/>
                </a:lnTo>
                <a:lnTo>
                  <a:pt x="1696" y="1433"/>
                </a:lnTo>
                <a:lnTo>
                  <a:pt x="1710" y="1421"/>
                </a:lnTo>
                <a:lnTo>
                  <a:pt x="1710" y="1421"/>
                </a:lnTo>
                <a:close/>
                <a:moveTo>
                  <a:pt x="894" y="1394"/>
                </a:moveTo>
                <a:lnTo>
                  <a:pt x="938" y="1500"/>
                </a:lnTo>
                <a:lnTo>
                  <a:pt x="938" y="1560"/>
                </a:lnTo>
                <a:lnTo>
                  <a:pt x="877" y="1481"/>
                </a:lnTo>
                <a:lnTo>
                  <a:pt x="894" y="13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pptx520_自転車に乗る人のシルエット</dc:title>
  <dc:subject>pptx520_自転車に乗る人のシルエット</dc:subject>
  <dc:creator>http://www.digipot.net</dc:creator>
  <cp:lastModifiedBy/>
  <cp:revision>1</cp:revision>
  <dcterms:created xsi:type="dcterms:W3CDTF">2014-01-30T05:12:09Z</dcterms:created>
  <dcterms:modified xsi:type="dcterms:W3CDTF">2017-03-04T17:23:45Z</dcterms:modified>
  <cp:category/>
  <cp:version>1</cp:version>
</cp:coreProperties>
</file>